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74" r:id="rId3"/>
    <p:sldId id="262" r:id="rId4"/>
    <p:sldId id="279" r:id="rId5"/>
    <p:sldId id="1731" r:id="rId6"/>
    <p:sldId id="1730" r:id="rId7"/>
    <p:sldId id="1771" r:id="rId8"/>
    <p:sldId id="280" r:id="rId9"/>
    <p:sldId id="285" r:id="rId10"/>
    <p:sldId id="282" r:id="rId11"/>
    <p:sldId id="283" r:id="rId12"/>
    <p:sldId id="284" r:id="rId13"/>
    <p:sldId id="286" r:id="rId14"/>
    <p:sldId id="1773" r:id="rId15"/>
    <p:sldId id="287" r:id="rId16"/>
    <p:sldId id="1774" r:id="rId17"/>
    <p:sldId id="314" r:id="rId18"/>
    <p:sldId id="288" r:id="rId19"/>
    <p:sldId id="1772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A2AB467-3728-42E4-8FB4-80270E665BC3}" v="1" dt="2019-03-05T04:13:23.2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ug Wilson" userId="cf67d0c9-7bd9-45ff-8746-f624fd94010f" providerId="ADAL" clId="{242E6C09-DFA2-4F41-A994-AA8B9F5E8527}"/>
    <pc:docChg chg="custSel modSld">
      <pc:chgData name="Doug Wilson" userId="cf67d0c9-7bd9-45ff-8746-f624fd94010f" providerId="ADAL" clId="{242E6C09-DFA2-4F41-A994-AA8B9F5E8527}" dt="2019-03-05T04:13:23.282" v="84" actId="27636"/>
      <pc:docMkLst>
        <pc:docMk/>
      </pc:docMkLst>
      <pc:sldChg chg="modSp">
        <pc:chgData name="Doug Wilson" userId="cf67d0c9-7bd9-45ff-8746-f624fd94010f" providerId="ADAL" clId="{242E6C09-DFA2-4F41-A994-AA8B9F5E8527}" dt="2019-03-05T04:13:23.282" v="84" actId="27636"/>
        <pc:sldMkLst>
          <pc:docMk/>
          <pc:sldMk cId="3589134435" sldId="256"/>
        </pc:sldMkLst>
        <pc:spChg chg="mod">
          <ac:chgData name="Doug Wilson" userId="cf67d0c9-7bd9-45ff-8746-f624fd94010f" providerId="ADAL" clId="{242E6C09-DFA2-4F41-A994-AA8B9F5E8527}" dt="2019-03-05T04:13:23.282" v="84" actId="27636"/>
          <ac:spMkLst>
            <pc:docMk/>
            <pc:sldMk cId="3589134435" sldId="256"/>
            <ac:spMk id="2" creationId="{BE85F695-67F2-4941-AB35-A7BD5E91F5FB}"/>
          </ac:spMkLst>
        </pc:spChg>
      </pc:sldChg>
      <pc:sldChg chg="modSp">
        <pc:chgData name="Doug Wilson" userId="cf67d0c9-7bd9-45ff-8746-f624fd94010f" providerId="ADAL" clId="{242E6C09-DFA2-4F41-A994-AA8B9F5E8527}" dt="2019-03-05T04:13:09.442" v="82" actId="20577"/>
        <pc:sldMkLst>
          <pc:docMk/>
          <pc:sldMk cId="1053782784" sldId="1772"/>
        </pc:sldMkLst>
        <pc:spChg chg="mod">
          <ac:chgData name="Doug Wilson" userId="cf67d0c9-7bd9-45ff-8746-f624fd94010f" providerId="ADAL" clId="{242E6C09-DFA2-4F41-A994-AA8B9F5E8527}" dt="2019-03-05T04:13:09.442" v="82" actId="20577"/>
          <ac:spMkLst>
            <pc:docMk/>
            <pc:sldMk cId="1053782784" sldId="1772"/>
            <ac:spMk id="2" creationId="{BE85F695-67F2-4941-AB35-A7BD5E91F5FB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7BCFD7-BB73-4C83-8BCA-DB99E67F3198}" type="doc">
      <dgm:prSet loTypeId="urn:microsoft.com/office/officeart/2005/8/layout/vList2" loCatId="list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B1989D96-03D2-4154-A092-F10B72E6CED0}">
      <dgm:prSet/>
      <dgm:spPr/>
      <dgm:t>
        <a:bodyPr/>
        <a:lstStyle/>
        <a:p>
          <a:r>
            <a:rPr lang="en-US" dirty="0"/>
            <a:t>What is Modern Management</a:t>
          </a:r>
        </a:p>
      </dgm:t>
    </dgm:pt>
    <dgm:pt modelId="{8A8A9752-7606-4497-8596-3F51CD53EB8C}" type="parTrans" cxnId="{EC3BED7C-CC05-4F0A-9F91-6277E33EA901}">
      <dgm:prSet/>
      <dgm:spPr/>
      <dgm:t>
        <a:bodyPr/>
        <a:lstStyle/>
        <a:p>
          <a:endParaRPr lang="en-US"/>
        </a:p>
      </dgm:t>
    </dgm:pt>
    <dgm:pt modelId="{35CDA892-2983-4F6D-8F40-4872B250C623}" type="sibTrans" cxnId="{EC3BED7C-CC05-4F0A-9F91-6277E33EA901}">
      <dgm:prSet/>
      <dgm:spPr/>
      <dgm:t>
        <a:bodyPr/>
        <a:lstStyle/>
        <a:p>
          <a:endParaRPr lang="en-US"/>
        </a:p>
      </dgm:t>
    </dgm:pt>
    <dgm:pt modelId="{F5FF65EA-559B-44E8-86D1-D9E950917A95}">
      <dgm:prSet/>
      <dgm:spPr/>
      <dgm:t>
        <a:bodyPr/>
        <a:lstStyle/>
        <a:p>
          <a:r>
            <a:rPr lang="en-US"/>
            <a:t>The Role of SCCM</a:t>
          </a:r>
        </a:p>
      </dgm:t>
    </dgm:pt>
    <dgm:pt modelId="{1799D0F5-1CD1-4F4C-B040-AF3198175675}" type="parTrans" cxnId="{A43DEC2B-BE31-41A7-A4F8-7A8EECF42BB8}">
      <dgm:prSet/>
      <dgm:spPr/>
      <dgm:t>
        <a:bodyPr/>
        <a:lstStyle/>
        <a:p>
          <a:endParaRPr lang="en-US"/>
        </a:p>
      </dgm:t>
    </dgm:pt>
    <dgm:pt modelId="{B8749922-D51C-4606-BA5B-4D09FD117B71}" type="sibTrans" cxnId="{A43DEC2B-BE31-41A7-A4F8-7A8EECF42BB8}">
      <dgm:prSet/>
      <dgm:spPr/>
      <dgm:t>
        <a:bodyPr/>
        <a:lstStyle/>
        <a:p>
          <a:endParaRPr lang="en-US"/>
        </a:p>
      </dgm:t>
    </dgm:pt>
    <dgm:pt modelId="{CD01CB53-F5CC-4C20-BCAD-902F5F5075F6}">
      <dgm:prSet/>
      <dgm:spPr/>
      <dgm:t>
        <a:bodyPr/>
        <a:lstStyle/>
        <a:p>
          <a:r>
            <a:rPr lang="en-US"/>
            <a:t>The Role of Intune</a:t>
          </a:r>
        </a:p>
      </dgm:t>
    </dgm:pt>
    <dgm:pt modelId="{400A56CD-8976-4D0D-9252-ADDBA94D329B}" type="parTrans" cxnId="{E7CA4767-59D6-411C-B2E8-9827369B7257}">
      <dgm:prSet/>
      <dgm:spPr/>
      <dgm:t>
        <a:bodyPr/>
        <a:lstStyle/>
        <a:p>
          <a:endParaRPr lang="en-US"/>
        </a:p>
      </dgm:t>
    </dgm:pt>
    <dgm:pt modelId="{21409A61-848B-4C99-BF5A-D18E29D858C2}" type="sibTrans" cxnId="{E7CA4767-59D6-411C-B2E8-9827369B7257}">
      <dgm:prSet/>
      <dgm:spPr/>
      <dgm:t>
        <a:bodyPr/>
        <a:lstStyle/>
        <a:p>
          <a:endParaRPr lang="en-US"/>
        </a:p>
      </dgm:t>
    </dgm:pt>
    <dgm:pt modelId="{C7AB5649-3EA6-4F2B-829C-65F57704344B}">
      <dgm:prSet/>
      <dgm:spPr/>
      <dgm:t>
        <a:bodyPr/>
        <a:lstStyle/>
        <a:p>
          <a:r>
            <a:rPr lang="en-US" dirty="0" err="1"/>
            <a:t>WaaS</a:t>
          </a:r>
          <a:r>
            <a:rPr lang="en-US" dirty="0"/>
            <a:t> (Windows as a Service)</a:t>
          </a:r>
        </a:p>
      </dgm:t>
    </dgm:pt>
    <dgm:pt modelId="{6847D9C6-3A57-4B7D-B266-0EB9E829BD84}" type="parTrans" cxnId="{30A15D0D-0830-4AAC-9EEE-180B3AE39F0D}">
      <dgm:prSet/>
      <dgm:spPr/>
      <dgm:t>
        <a:bodyPr/>
        <a:lstStyle/>
        <a:p>
          <a:endParaRPr lang="en-US"/>
        </a:p>
      </dgm:t>
    </dgm:pt>
    <dgm:pt modelId="{F2E85082-BA4A-4802-88FF-3ACFFAE3545F}" type="sibTrans" cxnId="{30A15D0D-0830-4AAC-9EEE-180B3AE39F0D}">
      <dgm:prSet/>
      <dgm:spPr/>
      <dgm:t>
        <a:bodyPr/>
        <a:lstStyle/>
        <a:p>
          <a:endParaRPr lang="en-US"/>
        </a:p>
      </dgm:t>
    </dgm:pt>
    <dgm:pt modelId="{8849D765-7D93-427D-9AE1-32A37B56487C}">
      <dgm:prSet/>
      <dgm:spPr/>
      <dgm:t>
        <a:bodyPr/>
        <a:lstStyle/>
        <a:p>
          <a:r>
            <a:rPr lang="en-US" dirty="0"/>
            <a:t>SCCM Co-Management (Step into Intune)</a:t>
          </a:r>
        </a:p>
      </dgm:t>
    </dgm:pt>
    <dgm:pt modelId="{EAE71830-0179-4500-A023-22F7765F9140}" type="parTrans" cxnId="{073B6019-455E-4C88-9817-40965354BF54}">
      <dgm:prSet/>
      <dgm:spPr/>
      <dgm:t>
        <a:bodyPr/>
        <a:lstStyle/>
        <a:p>
          <a:endParaRPr lang="en-US"/>
        </a:p>
      </dgm:t>
    </dgm:pt>
    <dgm:pt modelId="{3DA67592-3E12-4FD9-B465-49CFA8F19220}" type="sibTrans" cxnId="{073B6019-455E-4C88-9817-40965354BF54}">
      <dgm:prSet/>
      <dgm:spPr/>
      <dgm:t>
        <a:bodyPr/>
        <a:lstStyle/>
        <a:p>
          <a:endParaRPr lang="en-US"/>
        </a:p>
      </dgm:t>
    </dgm:pt>
    <dgm:pt modelId="{AC432206-A266-4E2B-B2ED-0D2E21AA8A8E}">
      <dgm:prSet/>
      <dgm:spPr/>
      <dgm:t>
        <a:bodyPr/>
        <a:lstStyle/>
        <a:p>
          <a:r>
            <a:rPr lang="en-US" dirty="0"/>
            <a:t>Intune (More than Mobile Device Management)</a:t>
          </a:r>
        </a:p>
      </dgm:t>
    </dgm:pt>
    <dgm:pt modelId="{1E724ECB-D17D-4864-9381-773A7A66F712}" type="parTrans" cxnId="{BB512819-3946-4DEF-A5A2-C103E001B16D}">
      <dgm:prSet/>
      <dgm:spPr/>
      <dgm:t>
        <a:bodyPr/>
        <a:lstStyle/>
        <a:p>
          <a:endParaRPr lang="en-US"/>
        </a:p>
      </dgm:t>
    </dgm:pt>
    <dgm:pt modelId="{B80A2297-8816-47FB-8CD7-B4336819E74A}" type="sibTrans" cxnId="{BB512819-3946-4DEF-A5A2-C103E001B16D}">
      <dgm:prSet/>
      <dgm:spPr/>
      <dgm:t>
        <a:bodyPr/>
        <a:lstStyle/>
        <a:p>
          <a:endParaRPr lang="en-US"/>
        </a:p>
      </dgm:t>
    </dgm:pt>
    <dgm:pt modelId="{4B7CC9D2-C7B1-48A5-974C-0F672897425C}">
      <dgm:prSet/>
      <dgm:spPr/>
      <dgm:t>
        <a:bodyPr/>
        <a:lstStyle/>
        <a:p>
          <a:r>
            <a:rPr lang="en-US"/>
            <a:t>Compliance</a:t>
          </a:r>
        </a:p>
      </dgm:t>
    </dgm:pt>
    <dgm:pt modelId="{96E13EB1-ADE2-4DDF-954E-B5DB10781883}" type="parTrans" cxnId="{480B2A65-E467-4762-9463-744CAB2442DC}">
      <dgm:prSet/>
      <dgm:spPr/>
      <dgm:t>
        <a:bodyPr/>
        <a:lstStyle/>
        <a:p>
          <a:endParaRPr lang="en-US"/>
        </a:p>
      </dgm:t>
    </dgm:pt>
    <dgm:pt modelId="{70ED85FB-FE65-4C58-9B55-8EBE0C9DB981}" type="sibTrans" cxnId="{480B2A65-E467-4762-9463-744CAB2442DC}">
      <dgm:prSet/>
      <dgm:spPr/>
      <dgm:t>
        <a:bodyPr/>
        <a:lstStyle/>
        <a:p>
          <a:endParaRPr lang="en-US"/>
        </a:p>
      </dgm:t>
    </dgm:pt>
    <dgm:pt modelId="{B393F383-B882-47DB-A085-69C83EE4A812}">
      <dgm:prSet/>
      <dgm:spPr/>
      <dgm:t>
        <a:bodyPr/>
        <a:lstStyle/>
        <a:p>
          <a:r>
            <a:rPr lang="en-US" dirty="0"/>
            <a:t>Configurations</a:t>
          </a:r>
        </a:p>
      </dgm:t>
    </dgm:pt>
    <dgm:pt modelId="{82101464-674A-4277-A694-82FF1D526C64}" type="parTrans" cxnId="{CAE451AD-A385-4407-B048-74A2CC308733}">
      <dgm:prSet/>
      <dgm:spPr/>
      <dgm:t>
        <a:bodyPr/>
        <a:lstStyle/>
        <a:p>
          <a:endParaRPr lang="en-US"/>
        </a:p>
      </dgm:t>
    </dgm:pt>
    <dgm:pt modelId="{64C0BA61-514F-4067-A6E6-F2D0F854C624}" type="sibTrans" cxnId="{CAE451AD-A385-4407-B048-74A2CC308733}">
      <dgm:prSet/>
      <dgm:spPr/>
      <dgm:t>
        <a:bodyPr/>
        <a:lstStyle/>
        <a:p>
          <a:endParaRPr lang="en-US"/>
        </a:p>
      </dgm:t>
    </dgm:pt>
    <dgm:pt modelId="{06829D22-9D65-4492-9891-3C808F0F9604}">
      <dgm:prSet/>
      <dgm:spPr/>
      <dgm:t>
        <a:bodyPr/>
        <a:lstStyle/>
        <a:p>
          <a:r>
            <a:rPr lang="en-US" dirty="0"/>
            <a:t>App Management</a:t>
          </a:r>
        </a:p>
      </dgm:t>
    </dgm:pt>
    <dgm:pt modelId="{E18F67D7-1C82-4AE4-9091-B741E6AE7B38}" type="parTrans" cxnId="{0257415B-5D4D-4426-AFBF-C71518553251}">
      <dgm:prSet/>
      <dgm:spPr/>
      <dgm:t>
        <a:bodyPr/>
        <a:lstStyle/>
        <a:p>
          <a:endParaRPr lang="en-US"/>
        </a:p>
      </dgm:t>
    </dgm:pt>
    <dgm:pt modelId="{A515C08A-BC8C-46B5-AA2B-7A3C68EAC2EC}" type="sibTrans" cxnId="{0257415B-5D4D-4426-AFBF-C71518553251}">
      <dgm:prSet/>
      <dgm:spPr/>
      <dgm:t>
        <a:bodyPr/>
        <a:lstStyle/>
        <a:p>
          <a:endParaRPr lang="en-US"/>
        </a:p>
      </dgm:t>
    </dgm:pt>
    <dgm:pt modelId="{9CB44BA3-525B-4AB9-A60D-8E6500B61694}">
      <dgm:prSet/>
      <dgm:spPr/>
      <dgm:t>
        <a:bodyPr/>
        <a:lstStyle/>
        <a:p>
          <a:r>
            <a:rPr lang="en-US" dirty="0"/>
            <a:t>Round Table / Q&amp;A</a:t>
          </a:r>
        </a:p>
      </dgm:t>
    </dgm:pt>
    <dgm:pt modelId="{CE18003E-AFDB-4DA8-A903-08A2FC74B0D1}" type="parTrans" cxnId="{6BDCBCCA-8710-470C-B793-E3B0530D2C56}">
      <dgm:prSet/>
      <dgm:spPr/>
      <dgm:t>
        <a:bodyPr/>
        <a:lstStyle/>
        <a:p>
          <a:endParaRPr lang="en-US"/>
        </a:p>
      </dgm:t>
    </dgm:pt>
    <dgm:pt modelId="{C5D856A1-1C39-4E17-AC1D-B646D6D7C4D9}" type="sibTrans" cxnId="{6BDCBCCA-8710-470C-B793-E3B0530D2C56}">
      <dgm:prSet/>
      <dgm:spPr/>
      <dgm:t>
        <a:bodyPr/>
        <a:lstStyle/>
        <a:p>
          <a:endParaRPr lang="en-US"/>
        </a:p>
      </dgm:t>
    </dgm:pt>
    <dgm:pt modelId="{1095182D-773A-4F9D-8F27-2F3A09B84EF4}">
      <dgm:prSet/>
      <dgm:spPr/>
      <dgm:t>
        <a:bodyPr/>
        <a:lstStyle/>
        <a:p>
          <a:r>
            <a:rPr lang="en-US" dirty="0"/>
            <a:t>Autopilot	</a:t>
          </a:r>
        </a:p>
      </dgm:t>
    </dgm:pt>
    <dgm:pt modelId="{B18BCC3D-531B-488F-897A-DAEB772C30D3}" type="parTrans" cxnId="{8E24A76F-EA35-435D-9800-F19D5CCA3BA2}">
      <dgm:prSet/>
      <dgm:spPr/>
      <dgm:t>
        <a:bodyPr/>
        <a:lstStyle/>
        <a:p>
          <a:endParaRPr lang="en-US"/>
        </a:p>
      </dgm:t>
    </dgm:pt>
    <dgm:pt modelId="{757C6CA6-D18E-4DD0-9D76-B9458FAFA45B}" type="sibTrans" cxnId="{8E24A76F-EA35-435D-9800-F19D5CCA3BA2}">
      <dgm:prSet/>
      <dgm:spPr/>
      <dgm:t>
        <a:bodyPr/>
        <a:lstStyle/>
        <a:p>
          <a:endParaRPr lang="en-US"/>
        </a:p>
      </dgm:t>
    </dgm:pt>
    <dgm:pt modelId="{2C11B346-AA30-434A-9D4E-E5C0A8A0B19D}">
      <dgm:prSet/>
      <dgm:spPr/>
      <dgm:t>
        <a:bodyPr/>
        <a:lstStyle/>
        <a:p>
          <a:r>
            <a:rPr lang="en-US" dirty="0"/>
            <a:t>Moving towards Intune</a:t>
          </a:r>
        </a:p>
      </dgm:t>
    </dgm:pt>
    <dgm:pt modelId="{814E2BC8-2EC9-48A4-8164-EE61F92D6309}" type="parTrans" cxnId="{B82B8533-600E-49BB-8782-C70E6B6D425C}">
      <dgm:prSet/>
      <dgm:spPr/>
      <dgm:t>
        <a:bodyPr/>
        <a:lstStyle/>
        <a:p>
          <a:endParaRPr lang="en-US"/>
        </a:p>
      </dgm:t>
    </dgm:pt>
    <dgm:pt modelId="{05DC4791-3F05-470B-B103-EBBA7CAD3186}" type="sibTrans" cxnId="{B82B8533-600E-49BB-8782-C70E6B6D425C}">
      <dgm:prSet/>
      <dgm:spPr/>
      <dgm:t>
        <a:bodyPr/>
        <a:lstStyle/>
        <a:p>
          <a:endParaRPr lang="en-US"/>
        </a:p>
      </dgm:t>
    </dgm:pt>
    <dgm:pt modelId="{803EBFE9-533A-417B-9418-F917C9B8D2AA}">
      <dgm:prSet/>
      <dgm:spPr/>
      <dgm:t>
        <a:bodyPr/>
        <a:lstStyle/>
        <a:p>
          <a:r>
            <a:rPr lang="en-US"/>
            <a:t>Choices on testing</a:t>
          </a:r>
          <a:endParaRPr lang="en-US" dirty="0"/>
        </a:p>
      </dgm:t>
    </dgm:pt>
    <dgm:pt modelId="{215831FB-0504-4F8B-BE1A-8B98E87B093E}" type="parTrans" cxnId="{33290281-B6BD-4605-8B23-6E60C001793F}">
      <dgm:prSet/>
      <dgm:spPr/>
      <dgm:t>
        <a:bodyPr/>
        <a:lstStyle/>
        <a:p>
          <a:endParaRPr lang="en-US"/>
        </a:p>
      </dgm:t>
    </dgm:pt>
    <dgm:pt modelId="{E0FCF9F3-10E5-46AB-8BAA-362ED862FF6B}" type="sibTrans" cxnId="{33290281-B6BD-4605-8B23-6E60C001793F}">
      <dgm:prSet/>
      <dgm:spPr/>
      <dgm:t>
        <a:bodyPr/>
        <a:lstStyle/>
        <a:p>
          <a:endParaRPr lang="en-US"/>
        </a:p>
      </dgm:t>
    </dgm:pt>
    <dgm:pt modelId="{23C3B6B9-44FB-43D2-955F-B907408459AE}">
      <dgm:prSet/>
      <dgm:spPr/>
      <dgm:t>
        <a:bodyPr/>
        <a:lstStyle/>
        <a:p>
          <a:r>
            <a:rPr lang="en-US" dirty="0"/>
            <a:t>Windows Store for Business (Edu)</a:t>
          </a:r>
        </a:p>
      </dgm:t>
    </dgm:pt>
    <dgm:pt modelId="{34971673-1898-4FCE-A66B-25BAC23287F0}" type="parTrans" cxnId="{82159802-6966-4BF3-AC1B-85B8406DA907}">
      <dgm:prSet/>
      <dgm:spPr/>
      <dgm:t>
        <a:bodyPr/>
        <a:lstStyle/>
        <a:p>
          <a:endParaRPr lang="en-US"/>
        </a:p>
      </dgm:t>
    </dgm:pt>
    <dgm:pt modelId="{6C06F428-AE12-4D5E-8EA5-BCBCBA295D94}" type="sibTrans" cxnId="{82159802-6966-4BF3-AC1B-85B8406DA907}">
      <dgm:prSet/>
      <dgm:spPr/>
      <dgm:t>
        <a:bodyPr/>
        <a:lstStyle/>
        <a:p>
          <a:endParaRPr lang="en-US"/>
        </a:p>
      </dgm:t>
    </dgm:pt>
    <dgm:pt modelId="{608AC08D-9D3A-4B89-B210-524CFAB3FDC6}" type="pres">
      <dgm:prSet presAssocID="{D07BCFD7-BB73-4C83-8BCA-DB99E67F3198}" presName="linear" presStyleCnt="0">
        <dgm:presLayoutVars>
          <dgm:animLvl val="lvl"/>
          <dgm:resizeHandles val="exact"/>
        </dgm:presLayoutVars>
      </dgm:prSet>
      <dgm:spPr/>
    </dgm:pt>
    <dgm:pt modelId="{0CC4FDB4-9DDA-4A23-81C3-1C3DF03AA58D}" type="pres">
      <dgm:prSet presAssocID="{B1989D96-03D2-4154-A092-F10B72E6CED0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3D752E73-B5F0-4604-BC56-BC8F83BA4799}" type="pres">
      <dgm:prSet presAssocID="{B1989D96-03D2-4154-A092-F10B72E6CED0}" presName="childText" presStyleLbl="revTx" presStyleIdx="0" presStyleCnt="3">
        <dgm:presLayoutVars>
          <dgm:bulletEnabled val="1"/>
        </dgm:presLayoutVars>
      </dgm:prSet>
      <dgm:spPr/>
    </dgm:pt>
    <dgm:pt modelId="{B48556B1-1C62-4248-88F5-A6737CE04E2C}" type="pres">
      <dgm:prSet presAssocID="{8849D765-7D93-427D-9AE1-32A37B56487C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3B5292D8-5369-4733-A050-8A6003ADC784}" type="pres">
      <dgm:prSet presAssocID="{8849D765-7D93-427D-9AE1-32A37B56487C}" presName="childText" presStyleLbl="revTx" presStyleIdx="1" presStyleCnt="3">
        <dgm:presLayoutVars>
          <dgm:bulletEnabled val="1"/>
        </dgm:presLayoutVars>
      </dgm:prSet>
      <dgm:spPr/>
    </dgm:pt>
    <dgm:pt modelId="{83284DAD-727F-4ADC-B7BD-A9B99DD79D1E}" type="pres">
      <dgm:prSet presAssocID="{AC432206-A266-4E2B-B2ED-0D2E21AA8A8E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2CAAE963-9994-450B-B71C-D1430C17E30F}" type="pres">
      <dgm:prSet presAssocID="{AC432206-A266-4E2B-B2ED-0D2E21AA8A8E}" presName="childText" presStyleLbl="revTx" presStyleIdx="2" presStyleCnt="3">
        <dgm:presLayoutVars>
          <dgm:bulletEnabled val="1"/>
        </dgm:presLayoutVars>
      </dgm:prSet>
      <dgm:spPr/>
    </dgm:pt>
    <dgm:pt modelId="{7C00A598-0A4D-4CA4-B889-ABFF8DEF4605}" type="pres">
      <dgm:prSet presAssocID="{1095182D-773A-4F9D-8F27-2F3A09B84EF4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5EE58675-82C7-49FE-8289-8D06ED5A79B5}" type="pres">
      <dgm:prSet presAssocID="{757C6CA6-D18E-4DD0-9D76-B9458FAFA45B}" presName="spacer" presStyleCnt="0"/>
      <dgm:spPr/>
    </dgm:pt>
    <dgm:pt modelId="{9F66144B-2819-42CE-8A9C-CA67DE736645}" type="pres">
      <dgm:prSet presAssocID="{9CB44BA3-525B-4AB9-A60D-8E6500B61694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82159802-6966-4BF3-AC1B-85B8406DA907}" srcId="{B1989D96-03D2-4154-A092-F10B72E6CED0}" destId="{23C3B6B9-44FB-43D2-955F-B907408459AE}" srcOrd="3" destOrd="0" parTransId="{34971673-1898-4FCE-A66B-25BAC23287F0}" sibTransId="{6C06F428-AE12-4D5E-8EA5-BCBCBA295D94}"/>
    <dgm:cxn modelId="{30A15D0D-0830-4AAC-9EEE-180B3AE39F0D}" srcId="{B1989D96-03D2-4154-A092-F10B72E6CED0}" destId="{C7AB5649-3EA6-4F2B-829C-65F57704344B}" srcOrd="2" destOrd="0" parTransId="{6847D9C6-3A57-4B7D-B266-0EB9E829BD84}" sibTransId="{F2E85082-BA4A-4802-88FF-3ACFFAE3545F}"/>
    <dgm:cxn modelId="{BB512819-3946-4DEF-A5A2-C103E001B16D}" srcId="{D07BCFD7-BB73-4C83-8BCA-DB99E67F3198}" destId="{AC432206-A266-4E2B-B2ED-0D2E21AA8A8E}" srcOrd="2" destOrd="0" parTransId="{1E724ECB-D17D-4864-9381-773A7A66F712}" sibTransId="{B80A2297-8816-47FB-8CD7-B4336819E74A}"/>
    <dgm:cxn modelId="{073B6019-455E-4C88-9817-40965354BF54}" srcId="{D07BCFD7-BB73-4C83-8BCA-DB99E67F3198}" destId="{8849D765-7D93-427D-9AE1-32A37B56487C}" srcOrd="1" destOrd="0" parTransId="{EAE71830-0179-4500-A023-22F7765F9140}" sibTransId="{3DA67592-3E12-4FD9-B465-49CFA8F19220}"/>
    <dgm:cxn modelId="{87995525-A8FF-4BC6-98B4-2040C796F5A0}" type="presOf" srcId="{803EBFE9-533A-417B-9418-F917C9B8D2AA}" destId="{3B5292D8-5369-4733-A050-8A6003ADC784}" srcOrd="0" destOrd="1" presId="urn:microsoft.com/office/officeart/2005/8/layout/vList2"/>
    <dgm:cxn modelId="{A43DEC2B-BE31-41A7-A4F8-7A8EECF42BB8}" srcId="{B1989D96-03D2-4154-A092-F10B72E6CED0}" destId="{F5FF65EA-559B-44E8-86D1-D9E950917A95}" srcOrd="0" destOrd="0" parTransId="{1799D0F5-1CD1-4F4C-B040-AF3198175675}" sibTransId="{B8749922-D51C-4606-BA5B-4D09FD117B71}"/>
    <dgm:cxn modelId="{B82B8533-600E-49BB-8782-C70E6B6D425C}" srcId="{8849D765-7D93-427D-9AE1-32A37B56487C}" destId="{2C11B346-AA30-434A-9D4E-E5C0A8A0B19D}" srcOrd="0" destOrd="0" parTransId="{814E2BC8-2EC9-48A4-8164-EE61F92D6309}" sibTransId="{05DC4791-3F05-470B-B103-EBBA7CAD3186}"/>
    <dgm:cxn modelId="{706B1835-41D7-479B-B418-1E3D04B324E2}" type="presOf" srcId="{9CB44BA3-525B-4AB9-A60D-8E6500B61694}" destId="{9F66144B-2819-42CE-8A9C-CA67DE736645}" srcOrd="0" destOrd="0" presId="urn:microsoft.com/office/officeart/2005/8/layout/vList2"/>
    <dgm:cxn modelId="{0257415B-5D4D-4426-AFBF-C71518553251}" srcId="{AC432206-A266-4E2B-B2ED-0D2E21AA8A8E}" destId="{06829D22-9D65-4492-9891-3C808F0F9604}" srcOrd="2" destOrd="0" parTransId="{E18F67D7-1C82-4AE4-9091-B741E6AE7B38}" sibTransId="{A515C08A-BC8C-46B5-AA2B-7A3C68EAC2EC}"/>
    <dgm:cxn modelId="{480B2A65-E467-4762-9463-744CAB2442DC}" srcId="{AC432206-A266-4E2B-B2ED-0D2E21AA8A8E}" destId="{4B7CC9D2-C7B1-48A5-974C-0F672897425C}" srcOrd="0" destOrd="0" parTransId="{96E13EB1-ADE2-4DDF-954E-B5DB10781883}" sibTransId="{70ED85FB-FE65-4C58-9B55-8EBE0C9DB981}"/>
    <dgm:cxn modelId="{E7CA4767-59D6-411C-B2E8-9827369B7257}" srcId="{B1989D96-03D2-4154-A092-F10B72E6CED0}" destId="{CD01CB53-F5CC-4C20-BCAD-902F5F5075F6}" srcOrd="1" destOrd="0" parTransId="{400A56CD-8976-4D0D-9252-ADDBA94D329B}" sibTransId="{21409A61-848B-4C99-BF5A-D18E29D858C2}"/>
    <dgm:cxn modelId="{CA83E34E-1C6F-4252-AFDF-2B36269851E2}" type="presOf" srcId="{AC432206-A266-4E2B-B2ED-0D2E21AA8A8E}" destId="{83284DAD-727F-4ADC-B7BD-A9B99DD79D1E}" srcOrd="0" destOrd="0" presId="urn:microsoft.com/office/officeart/2005/8/layout/vList2"/>
    <dgm:cxn modelId="{199F116F-E977-4F49-A397-AFE67A2014B7}" type="presOf" srcId="{F5FF65EA-559B-44E8-86D1-D9E950917A95}" destId="{3D752E73-B5F0-4604-BC56-BC8F83BA4799}" srcOrd="0" destOrd="0" presId="urn:microsoft.com/office/officeart/2005/8/layout/vList2"/>
    <dgm:cxn modelId="{8E24A76F-EA35-435D-9800-F19D5CCA3BA2}" srcId="{D07BCFD7-BB73-4C83-8BCA-DB99E67F3198}" destId="{1095182D-773A-4F9D-8F27-2F3A09B84EF4}" srcOrd="3" destOrd="0" parTransId="{B18BCC3D-531B-488F-897A-DAEB772C30D3}" sibTransId="{757C6CA6-D18E-4DD0-9D76-B9458FAFA45B}"/>
    <dgm:cxn modelId="{83D08054-6935-41B8-99D0-F8D081653E56}" type="presOf" srcId="{C7AB5649-3EA6-4F2B-829C-65F57704344B}" destId="{3D752E73-B5F0-4604-BC56-BC8F83BA4799}" srcOrd="0" destOrd="2" presId="urn:microsoft.com/office/officeart/2005/8/layout/vList2"/>
    <dgm:cxn modelId="{EC3BED7C-CC05-4F0A-9F91-6277E33EA901}" srcId="{D07BCFD7-BB73-4C83-8BCA-DB99E67F3198}" destId="{B1989D96-03D2-4154-A092-F10B72E6CED0}" srcOrd="0" destOrd="0" parTransId="{8A8A9752-7606-4497-8596-3F51CD53EB8C}" sibTransId="{35CDA892-2983-4F6D-8F40-4872B250C623}"/>
    <dgm:cxn modelId="{33290281-B6BD-4605-8B23-6E60C001793F}" srcId="{8849D765-7D93-427D-9AE1-32A37B56487C}" destId="{803EBFE9-533A-417B-9418-F917C9B8D2AA}" srcOrd="1" destOrd="0" parTransId="{215831FB-0504-4F8B-BE1A-8B98E87B093E}" sibTransId="{E0FCF9F3-10E5-46AB-8BAA-362ED862FF6B}"/>
    <dgm:cxn modelId="{B6515688-4834-4278-BB18-B5764CAF40EF}" type="presOf" srcId="{B393F383-B882-47DB-A085-69C83EE4A812}" destId="{2CAAE963-9994-450B-B71C-D1430C17E30F}" srcOrd="0" destOrd="1" presId="urn:microsoft.com/office/officeart/2005/8/layout/vList2"/>
    <dgm:cxn modelId="{0356FF8D-E435-4DF7-BDEC-215262097977}" type="presOf" srcId="{B1989D96-03D2-4154-A092-F10B72E6CED0}" destId="{0CC4FDB4-9DDA-4A23-81C3-1C3DF03AA58D}" srcOrd="0" destOrd="0" presId="urn:microsoft.com/office/officeart/2005/8/layout/vList2"/>
    <dgm:cxn modelId="{E86CD9AB-AC3E-49BF-AE02-FBE74CDFCEBA}" type="presOf" srcId="{23C3B6B9-44FB-43D2-955F-B907408459AE}" destId="{3D752E73-B5F0-4604-BC56-BC8F83BA4799}" srcOrd="0" destOrd="3" presId="urn:microsoft.com/office/officeart/2005/8/layout/vList2"/>
    <dgm:cxn modelId="{CAE451AD-A385-4407-B048-74A2CC308733}" srcId="{AC432206-A266-4E2B-B2ED-0D2E21AA8A8E}" destId="{B393F383-B882-47DB-A085-69C83EE4A812}" srcOrd="1" destOrd="0" parTransId="{82101464-674A-4277-A694-82FF1D526C64}" sibTransId="{64C0BA61-514F-4067-A6E6-F2D0F854C624}"/>
    <dgm:cxn modelId="{45862CB1-8C87-45D9-BBDB-F2F0C8B66EFD}" type="presOf" srcId="{8849D765-7D93-427D-9AE1-32A37B56487C}" destId="{B48556B1-1C62-4248-88F5-A6737CE04E2C}" srcOrd="0" destOrd="0" presId="urn:microsoft.com/office/officeart/2005/8/layout/vList2"/>
    <dgm:cxn modelId="{DCF888B2-F989-4748-A462-A017CF0D0C8E}" type="presOf" srcId="{06829D22-9D65-4492-9891-3C808F0F9604}" destId="{2CAAE963-9994-450B-B71C-D1430C17E30F}" srcOrd="0" destOrd="2" presId="urn:microsoft.com/office/officeart/2005/8/layout/vList2"/>
    <dgm:cxn modelId="{8DD67CB5-D08C-455E-A831-ED3540D04CA5}" type="presOf" srcId="{D07BCFD7-BB73-4C83-8BCA-DB99E67F3198}" destId="{608AC08D-9D3A-4B89-B210-524CFAB3FDC6}" srcOrd="0" destOrd="0" presId="urn:microsoft.com/office/officeart/2005/8/layout/vList2"/>
    <dgm:cxn modelId="{9E4ACDB8-CDD1-4995-9854-FDAFBA5222E1}" type="presOf" srcId="{CD01CB53-F5CC-4C20-BCAD-902F5F5075F6}" destId="{3D752E73-B5F0-4604-BC56-BC8F83BA4799}" srcOrd="0" destOrd="1" presId="urn:microsoft.com/office/officeart/2005/8/layout/vList2"/>
    <dgm:cxn modelId="{6BDCBCCA-8710-470C-B793-E3B0530D2C56}" srcId="{D07BCFD7-BB73-4C83-8BCA-DB99E67F3198}" destId="{9CB44BA3-525B-4AB9-A60D-8E6500B61694}" srcOrd="4" destOrd="0" parTransId="{CE18003E-AFDB-4DA8-A903-08A2FC74B0D1}" sibTransId="{C5D856A1-1C39-4E17-AC1D-B646D6D7C4D9}"/>
    <dgm:cxn modelId="{B71B93E1-0802-4CA6-93B9-96F86EB17342}" type="presOf" srcId="{4B7CC9D2-C7B1-48A5-974C-0F672897425C}" destId="{2CAAE963-9994-450B-B71C-D1430C17E30F}" srcOrd="0" destOrd="0" presId="urn:microsoft.com/office/officeart/2005/8/layout/vList2"/>
    <dgm:cxn modelId="{32AE55E2-603D-4F4B-8272-871A6C420F8F}" type="presOf" srcId="{1095182D-773A-4F9D-8F27-2F3A09B84EF4}" destId="{7C00A598-0A4D-4CA4-B889-ABFF8DEF4605}" srcOrd="0" destOrd="0" presId="urn:microsoft.com/office/officeart/2005/8/layout/vList2"/>
    <dgm:cxn modelId="{9B03AFE5-EFAD-4A22-BD7F-A2DD472F7F7F}" type="presOf" srcId="{2C11B346-AA30-434A-9D4E-E5C0A8A0B19D}" destId="{3B5292D8-5369-4733-A050-8A6003ADC784}" srcOrd="0" destOrd="0" presId="urn:microsoft.com/office/officeart/2005/8/layout/vList2"/>
    <dgm:cxn modelId="{8AA45EAE-4F30-4F91-AF36-6E7D7501D1BE}" type="presParOf" srcId="{608AC08D-9D3A-4B89-B210-524CFAB3FDC6}" destId="{0CC4FDB4-9DDA-4A23-81C3-1C3DF03AA58D}" srcOrd="0" destOrd="0" presId="urn:microsoft.com/office/officeart/2005/8/layout/vList2"/>
    <dgm:cxn modelId="{98070595-823A-453E-B9FD-78C81E72C385}" type="presParOf" srcId="{608AC08D-9D3A-4B89-B210-524CFAB3FDC6}" destId="{3D752E73-B5F0-4604-BC56-BC8F83BA4799}" srcOrd="1" destOrd="0" presId="urn:microsoft.com/office/officeart/2005/8/layout/vList2"/>
    <dgm:cxn modelId="{CC1885CB-9055-4E8D-B952-A7E773A45E13}" type="presParOf" srcId="{608AC08D-9D3A-4B89-B210-524CFAB3FDC6}" destId="{B48556B1-1C62-4248-88F5-A6737CE04E2C}" srcOrd="2" destOrd="0" presId="urn:microsoft.com/office/officeart/2005/8/layout/vList2"/>
    <dgm:cxn modelId="{FEFA86CB-2B46-41EB-BB60-4414B2CEA4F3}" type="presParOf" srcId="{608AC08D-9D3A-4B89-B210-524CFAB3FDC6}" destId="{3B5292D8-5369-4733-A050-8A6003ADC784}" srcOrd="3" destOrd="0" presId="urn:microsoft.com/office/officeart/2005/8/layout/vList2"/>
    <dgm:cxn modelId="{14E8955B-C121-4293-B7BD-2FC19B9787DB}" type="presParOf" srcId="{608AC08D-9D3A-4B89-B210-524CFAB3FDC6}" destId="{83284DAD-727F-4ADC-B7BD-A9B99DD79D1E}" srcOrd="4" destOrd="0" presId="urn:microsoft.com/office/officeart/2005/8/layout/vList2"/>
    <dgm:cxn modelId="{9BE9D8CA-631D-4542-AFD8-45C9CF0171A4}" type="presParOf" srcId="{608AC08D-9D3A-4B89-B210-524CFAB3FDC6}" destId="{2CAAE963-9994-450B-B71C-D1430C17E30F}" srcOrd="5" destOrd="0" presId="urn:microsoft.com/office/officeart/2005/8/layout/vList2"/>
    <dgm:cxn modelId="{854AFF70-DCCE-4EE1-8E46-6E4D7F382678}" type="presParOf" srcId="{608AC08D-9D3A-4B89-B210-524CFAB3FDC6}" destId="{7C00A598-0A4D-4CA4-B889-ABFF8DEF4605}" srcOrd="6" destOrd="0" presId="urn:microsoft.com/office/officeart/2005/8/layout/vList2"/>
    <dgm:cxn modelId="{E2ED9532-259D-419F-A2E5-AC2D960520B4}" type="presParOf" srcId="{608AC08D-9D3A-4B89-B210-524CFAB3FDC6}" destId="{5EE58675-82C7-49FE-8289-8D06ED5A79B5}" srcOrd="7" destOrd="0" presId="urn:microsoft.com/office/officeart/2005/8/layout/vList2"/>
    <dgm:cxn modelId="{950C80C6-B5ED-450C-960F-760E6CA858B0}" type="presParOf" srcId="{608AC08D-9D3A-4B89-B210-524CFAB3FDC6}" destId="{9F66144B-2819-42CE-8A9C-CA67DE736645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07BCFD7-BB73-4C83-8BCA-DB99E67F3198}" type="doc">
      <dgm:prSet loTypeId="urn:microsoft.com/office/officeart/2005/8/layout/vList2" loCatId="list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B1989D96-03D2-4154-A092-F10B72E6CED0}">
      <dgm:prSet/>
      <dgm:spPr/>
      <dgm:t>
        <a:bodyPr/>
        <a:lstStyle/>
        <a:p>
          <a:r>
            <a:rPr lang="en-US" dirty="0"/>
            <a:t>What is Modern Management</a:t>
          </a:r>
        </a:p>
      </dgm:t>
    </dgm:pt>
    <dgm:pt modelId="{8A8A9752-7606-4497-8596-3F51CD53EB8C}" type="parTrans" cxnId="{EC3BED7C-CC05-4F0A-9F91-6277E33EA901}">
      <dgm:prSet/>
      <dgm:spPr/>
      <dgm:t>
        <a:bodyPr/>
        <a:lstStyle/>
        <a:p>
          <a:endParaRPr lang="en-US"/>
        </a:p>
      </dgm:t>
    </dgm:pt>
    <dgm:pt modelId="{35CDA892-2983-4F6D-8F40-4872B250C623}" type="sibTrans" cxnId="{EC3BED7C-CC05-4F0A-9F91-6277E33EA901}">
      <dgm:prSet/>
      <dgm:spPr/>
      <dgm:t>
        <a:bodyPr/>
        <a:lstStyle/>
        <a:p>
          <a:endParaRPr lang="en-US"/>
        </a:p>
      </dgm:t>
    </dgm:pt>
    <dgm:pt modelId="{F5FF65EA-559B-44E8-86D1-D9E950917A95}">
      <dgm:prSet/>
      <dgm:spPr/>
      <dgm:t>
        <a:bodyPr/>
        <a:lstStyle/>
        <a:p>
          <a:r>
            <a:rPr lang="en-US"/>
            <a:t>The Role of SCCM</a:t>
          </a:r>
        </a:p>
      </dgm:t>
    </dgm:pt>
    <dgm:pt modelId="{1799D0F5-1CD1-4F4C-B040-AF3198175675}" type="parTrans" cxnId="{A43DEC2B-BE31-41A7-A4F8-7A8EECF42BB8}">
      <dgm:prSet/>
      <dgm:spPr/>
      <dgm:t>
        <a:bodyPr/>
        <a:lstStyle/>
        <a:p>
          <a:endParaRPr lang="en-US"/>
        </a:p>
      </dgm:t>
    </dgm:pt>
    <dgm:pt modelId="{B8749922-D51C-4606-BA5B-4D09FD117B71}" type="sibTrans" cxnId="{A43DEC2B-BE31-41A7-A4F8-7A8EECF42BB8}">
      <dgm:prSet/>
      <dgm:spPr/>
      <dgm:t>
        <a:bodyPr/>
        <a:lstStyle/>
        <a:p>
          <a:endParaRPr lang="en-US"/>
        </a:p>
      </dgm:t>
    </dgm:pt>
    <dgm:pt modelId="{CD01CB53-F5CC-4C20-BCAD-902F5F5075F6}">
      <dgm:prSet/>
      <dgm:spPr/>
      <dgm:t>
        <a:bodyPr/>
        <a:lstStyle/>
        <a:p>
          <a:r>
            <a:rPr lang="en-US"/>
            <a:t>The Role of Intune</a:t>
          </a:r>
        </a:p>
      </dgm:t>
    </dgm:pt>
    <dgm:pt modelId="{400A56CD-8976-4D0D-9252-ADDBA94D329B}" type="parTrans" cxnId="{E7CA4767-59D6-411C-B2E8-9827369B7257}">
      <dgm:prSet/>
      <dgm:spPr/>
      <dgm:t>
        <a:bodyPr/>
        <a:lstStyle/>
        <a:p>
          <a:endParaRPr lang="en-US"/>
        </a:p>
      </dgm:t>
    </dgm:pt>
    <dgm:pt modelId="{21409A61-848B-4C99-BF5A-D18E29D858C2}" type="sibTrans" cxnId="{E7CA4767-59D6-411C-B2E8-9827369B7257}">
      <dgm:prSet/>
      <dgm:spPr/>
      <dgm:t>
        <a:bodyPr/>
        <a:lstStyle/>
        <a:p>
          <a:endParaRPr lang="en-US"/>
        </a:p>
      </dgm:t>
    </dgm:pt>
    <dgm:pt modelId="{C7AB5649-3EA6-4F2B-829C-65F57704344B}">
      <dgm:prSet/>
      <dgm:spPr/>
      <dgm:t>
        <a:bodyPr/>
        <a:lstStyle/>
        <a:p>
          <a:r>
            <a:rPr lang="en-US" dirty="0" err="1"/>
            <a:t>WaaS</a:t>
          </a:r>
          <a:r>
            <a:rPr lang="en-US" dirty="0"/>
            <a:t> (Windows as a Service)</a:t>
          </a:r>
        </a:p>
      </dgm:t>
    </dgm:pt>
    <dgm:pt modelId="{6847D9C6-3A57-4B7D-B266-0EB9E829BD84}" type="parTrans" cxnId="{30A15D0D-0830-4AAC-9EEE-180B3AE39F0D}">
      <dgm:prSet/>
      <dgm:spPr/>
      <dgm:t>
        <a:bodyPr/>
        <a:lstStyle/>
        <a:p>
          <a:endParaRPr lang="en-US"/>
        </a:p>
      </dgm:t>
    </dgm:pt>
    <dgm:pt modelId="{F2E85082-BA4A-4802-88FF-3ACFFAE3545F}" type="sibTrans" cxnId="{30A15D0D-0830-4AAC-9EEE-180B3AE39F0D}">
      <dgm:prSet/>
      <dgm:spPr/>
      <dgm:t>
        <a:bodyPr/>
        <a:lstStyle/>
        <a:p>
          <a:endParaRPr lang="en-US"/>
        </a:p>
      </dgm:t>
    </dgm:pt>
    <dgm:pt modelId="{8849D765-7D93-427D-9AE1-32A37B56487C}">
      <dgm:prSet/>
      <dgm:spPr/>
      <dgm:t>
        <a:bodyPr/>
        <a:lstStyle/>
        <a:p>
          <a:r>
            <a:rPr lang="en-US" dirty="0"/>
            <a:t>SCCM Co-Management (Step into Intune)</a:t>
          </a:r>
        </a:p>
      </dgm:t>
    </dgm:pt>
    <dgm:pt modelId="{EAE71830-0179-4500-A023-22F7765F9140}" type="parTrans" cxnId="{073B6019-455E-4C88-9817-40965354BF54}">
      <dgm:prSet/>
      <dgm:spPr/>
      <dgm:t>
        <a:bodyPr/>
        <a:lstStyle/>
        <a:p>
          <a:endParaRPr lang="en-US"/>
        </a:p>
      </dgm:t>
    </dgm:pt>
    <dgm:pt modelId="{3DA67592-3E12-4FD9-B465-49CFA8F19220}" type="sibTrans" cxnId="{073B6019-455E-4C88-9817-40965354BF54}">
      <dgm:prSet/>
      <dgm:spPr/>
      <dgm:t>
        <a:bodyPr/>
        <a:lstStyle/>
        <a:p>
          <a:endParaRPr lang="en-US"/>
        </a:p>
      </dgm:t>
    </dgm:pt>
    <dgm:pt modelId="{AC432206-A266-4E2B-B2ED-0D2E21AA8A8E}">
      <dgm:prSet/>
      <dgm:spPr/>
      <dgm:t>
        <a:bodyPr/>
        <a:lstStyle/>
        <a:p>
          <a:r>
            <a:rPr lang="en-US" dirty="0"/>
            <a:t>Intune (More than Mobile Device Management)</a:t>
          </a:r>
        </a:p>
      </dgm:t>
    </dgm:pt>
    <dgm:pt modelId="{1E724ECB-D17D-4864-9381-773A7A66F712}" type="parTrans" cxnId="{BB512819-3946-4DEF-A5A2-C103E001B16D}">
      <dgm:prSet/>
      <dgm:spPr/>
      <dgm:t>
        <a:bodyPr/>
        <a:lstStyle/>
        <a:p>
          <a:endParaRPr lang="en-US"/>
        </a:p>
      </dgm:t>
    </dgm:pt>
    <dgm:pt modelId="{B80A2297-8816-47FB-8CD7-B4336819E74A}" type="sibTrans" cxnId="{BB512819-3946-4DEF-A5A2-C103E001B16D}">
      <dgm:prSet/>
      <dgm:spPr/>
      <dgm:t>
        <a:bodyPr/>
        <a:lstStyle/>
        <a:p>
          <a:endParaRPr lang="en-US"/>
        </a:p>
      </dgm:t>
    </dgm:pt>
    <dgm:pt modelId="{4B7CC9D2-C7B1-48A5-974C-0F672897425C}">
      <dgm:prSet/>
      <dgm:spPr/>
      <dgm:t>
        <a:bodyPr/>
        <a:lstStyle/>
        <a:p>
          <a:r>
            <a:rPr lang="en-US"/>
            <a:t>Compliance</a:t>
          </a:r>
        </a:p>
      </dgm:t>
    </dgm:pt>
    <dgm:pt modelId="{96E13EB1-ADE2-4DDF-954E-B5DB10781883}" type="parTrans" cxnId="{480B2A65-E467-4762-9463-744CAB2442DC}">
      <dgm:prSet/>
      <dgm:spPr/>
      <dgm:t>
        <a:bodyPr/>
        <a:lstStyle/>
        <a:p>
          <a:endParaRPr lang="en-US"/>
        </a:p>
      </dgm:t>
    </dgm:pt>
    <dgm:pt modelId="{70ED85FB-FE65-4C58-9B55-8EBE0C9DB981}" type="sibTrans" cxnId="{480B2A65-E467-4762-9463-744CAB2442DC}">
      <dgm:prSet/>
      <dgm:spPr/>
      <dgm:t>
        <a:bodyPr/>
        <a:lstStyle/>
        <a:p>
          <a:endParaRPr lang="en-US"/>
        </a:p>
      </dgm:t>
    </dgm:pt>
    <dgm:pt modelId="{B393F383-B882-47DB-A085-69C83EE4A812}">
      <dgm:prSet/>
      <dgm:spPr/>
      <dgm:t>
        <a:bodyPr/>
        <a:lstStyle/>
        <a:p>
          <a:r>
            <a:rPr lang="en-US" dirty="0"/>
            <a:t>Configurations</a:t>
          </a:r>
        </a:p>
      </dgm:t>
    </dgm:pt>
    <dgm:pt modelId="{82101464-674A-4277-A694-82FF1D526C64}" type="parTrans" cxnId="{CAE451AD-A385-4407-B048-74A2CC308733}">
      <dgm:prSet/>
      <dgm:spPr/>
      <dgm:t>
        <a:bodyPr/>
        <a:lstStyle/>
        <a:p>
          <a:endParaRPr lang="en-US"/>
        </a:p>
      </dgm:t>
    </dgm:pt>
    <dgm:pt modelId="{64C0BA61-514F-4067-A6E6-F2D0F854C624}" type="sibTrans" cxnId="{CAE451AD-A385-4407-B048-74A2CC308733}">
      <dgm:prSet/>
      <dgm:spPr/>
      <dgm:t>
        <a:bodyPr/>
        <a:lstStyle/>
        <a:p>
          <a:endParaRPr lang="en-US"/>
        </a:p>
      </dgm:t>
    </dgm:pt>
    <dgm:pt modelId="{06829D22-9D65-4492-9891-3C808F0F9604}">
      <dgm:prSet/>
      <dgm:spPr/>
      <dgm:t>
        <a:bodyPr/>
        <a:lstStyle/>
        <a:p>
          <a:r>
            <a:rPr lang="en-US" dirty="0"/>
            <a:t>App Management</a:t>
          </a:r>
        </a:p>
      </dgm:t>
    </dgm:pt>
    <dgm:pt modelId="{E18F67D7-1C82-4AE4-9091-B741E6AE7B38}" type="parTrans" cxnId="{0257415B-5D4D-4426-AFBF-C71518553251}">
      <dgm:prSet/>
      <dgm:spPr/>
      <dgm:t>
        <a:bodyPr/>
        <a:lstStyle/>
        <a:p>
          <a:endParaRPr lang="en-US"/>
        </a:p>
      </dgm:t>
    </dgm:pt>
    <dgm:pt modelId="{A515C08A-BC8C-46B5-AA2B-7A3C68EAC2EC}" type="sibTrans" cxnId="{0257415B-5D4D-4426-AFBF-C71518553251}">
      <dgm:prSet/>
      <dgm:spPr/>
      <dgm:t>
        <a:bodyPr/>
        <a:lstStyle/>
        <a:p>
          <a:endParaRPr lang="en-US"/>
        </a:p>
      </dgm:t>
    </dgm:pt>
    <dgm:pt modelId="{9CB44BA3-525B-4AB9-A60D-8E6500B61694}">
      <dgm:prSet/>
      <dgm:spPr/>
      <dgm:t>
        <a:bodyPr/>
        <a:lstStyle/>
        <a:p>
          <a:r>
            <a:rPr lang="en-US" dirty="0"/>
            <a:t>Round Table / Q&amp;A</a:t>
          </a:r>
        </a:p>
      </dgm:t>
    </dgm:pt>
    <dgm:pt modelId="{CE18003E-AFDB-4DA8-A903-08A2FC74B0D1}" type="parTrans" cxnId="{6BDCBCCA-8710-470C-B793-E3B0530D2C56}">
      <dgm:prSet/>
      <dgm:spPr/>
      <dgm:t>
        <a:bodyPr/>
        <a:lstStyle/>
        <a:p>
          <a:endParaRPr lang="en-US"/>
        </a:p>
      </dgm:t>
    </dgm:pt>
    <dgm:pt modelId="{C5D856A1-1C39-4E17-AC1D-B646D6D7C4D9}" type="sibTrans" cxnId="{6BDCBCCA-8710-470C-B793-E3B0530D2C56}">
      <dgm:prSet/>
      <dgm:spPr/>
      <dgm:t>
        <a:bodyPr/>
        <a:lstStyle/>
        <a:p>
          <a:endParaRPr lang="en-US"/>
        </a:p>
      </dgm:t>
    </dgm:pt>
    <dgm:pt modelId="{1095182D-773A-4F9D-8F27-2F3A09B84EF4}">
      <dgm:prSet/>
      <dgm:spPr/>
      <dgm:t>
        <a:bodyPr/>
        <a:lstStyle/>
        <a:p>
          <a:r>
            <a:rPr lang="en-US" dirty="0"/>
            <a:t>Autopilot	</a:t>
          </a:r>
        </a:p>
      </dgm:t>
    </dgm:pt>
    <dgm:pt modelId="{B18BCC3D-531B-488F-897A-DAEB772C30D3}" type="parTrans" cxnId="{8E24A76F-EA35-435D-9800-F19D5CCA3BA2}">
      <dgm:prSet/>
      <dgm:spPr/>
      <dgm:t>
        <a:bodyPr/>
        <a:lstStyle/>
        <a:p>
          <a:endParaRPr lang="en-US"/>
        </a:p>
      </dgm:t>
    </dgm:pt>
    <dgm:pt modelId="{757C6CA6-D18E-4DD0-9D76-B9458FAFA45B}" type="sibTrans" cxnId="{8E24A76F-EA35-435D-9800-F19D5CCA3BA2}">
      <dgm:prSet/>
      <dgm:spPr/>
      <dgm:t>
        <a:bodyPr/>
        <a:lstStyle/>
        <a:p>
          <a:endParaRPr lang="en-US"/>
        </a:p>
      </dgm:t>
    </dgm:pt>
    <dgm:pt modelId="{2C11B346-AA30-434A-9D4E-E5C0A8A0B19D}">
      <dgm:prSet/>
      <dgm:spPr/>
      <dgm:t>
        <a:bodyPr/>
        <a:lstStyle/>
        <a:p>
          <a:r>
            <a:rPr lang="en-US" dirty="0"/>
            <a:t>Moving towards Intune</a:t>
          </a:r>
        </a:p>
      </dgm:t>
    </dgm:pt>
    <dgm:pt modelId="{814E2BC8-2EC9-48A4-8164-EE61F92D6309}" type="parTrans" cxnId="{B82B8533-600E-49BB-8782-C70E6B6D425C}">
      <dgm:prSet/>
      <dgm:spPr/>
      <dgm:t>
        <a:bodyPr/>
        <a:lstStyle/>
        <a:p>
          <a:endParaRPr lang="en-US"/>
        </a:p>
      </dgm:t>
    </dgm:pt>
    <dgm:pt modelId="{05DC4791-3F05-470B-B103-EBBA7CAD3186}" type="sibTrans" cxnId="{B82B8533-600E-49BB-8782-C70E6B6D425C}">
      <dgm:prSet/>
      <dgm:spPr/>
      <dgm:t>
        <a:bodyPr/>
        <a:lstStyle/>
        <a:p>
          <a:endParaRPr lang="en-US"/>
        </a:p>
      </dgm:t>
    </dgm:pt>
    <dgm:pt modelId="{803EBFE9-533A-417B-9418-F917C9B8D2AA}">
      <dgm:prSet/>
      <dgm:spPr/>
      <dgm:t>
        <a:bodyPr/>
        <a:lstStyle/>
        <a:p>
          <a:r>
            <a:rPr lang="en-US"/>
            <a:t>Choices on testing</a:t>
          </a:r>
          <a:endParaRPr lang="en-US" dirty="0"/>
        </a:p>
      </dgm:t>
    </dgm:pt>
    <dgm:pt modelId="{215831FB-0504-4F8B-BE1A-8B98E87B093E}" type="parTrans" cxnId="{33290281-B6BD-4605-8B23-6E60C001793F}">
      <dgm:prSet/>
      <dgm:spPr/>
      <dgm:t>
        <a:bodyPr/>
        <a:lstStyle/>
        <a:p>
          <a:endParaRPr lang="en-US"/>
        </a:p>
      </dgm:t>
    </dgm:pt>
    <dgm:pt modelId="{E0FCF9F3-10E5-46AB-8BAA-362ED862FF6B}" type="sibTrans" cxnId="{33290281-B6BD-4605-8B23-6E60C001793F}">
      <dgm:prSet/>
      <dgm:spPr/>
      <dgm:t>
        <a:bodyPr/>
        <a:lstStyle/>
        <a:p>
          <a:endParaRPr lang="en-US"/>
        </a:p>
      </dgm:t>
    </dgm:pt>
    <dgm:pt modelId="{23C3B6B9-44FB-43D2-955F-B907408459AE}">
      <dgm:prSet/>
      <dgm:spPr/>
      <dgm:t>
        <a:bodyPr/>
        <a:lstStyle/>
        <a:p>
          <a:r>
            <a:rPr lang="en-US" dirty="0"/>
            <a:t>Windows Store for Business (Edu)</a:t>
          </a:r>
        </a:p>
      </dgm:t>
    </dgm:pt>
    <dgm:pt modelId="{34971673-1898-4FCE-A66B-25BAC23287F0}" type="parTrans" cxnId="{82159802-6966-4BF3-AC1B-85B8406DA907}">
      <dgm:prSet/>
      <dgm:spPr/>
      <dgm:t>
        <a:bodyPr/>
        <a:lstStyle/>
        <a:p>
          <a:endParaRPr lang="en-US"/>
        </a:p>
      </dgm:t>
    </dgm:pt>
    <dgm:pt modelId="{6C06F428-AE12-4D5E-8EA5-BCBCBA295D94}" type="sibTrans" cxnId="{82159802-6966-4BF3-AC1B-85B8406DA907}">
      <dgm:prSet/>
      <dgm:spPr/>
      <dgm:t>
        <a:bodyPr/>
        <a:lstStyle/>
        <a:p>
          <a:endParaRPr lang="en-US"/>
        </a:p>
      </dgm:t>
    </dgm:pt>
    <dgm:pt modelId="{608AC08D-9D3A-4B89-B210-524CFAB3FDC6}" type="pres">
      <dgm:prSet presAssocID="{D07BCFD7-BB73-4C83-8BCA-DB99E67F3198}" presName="linear" presStyleCnt="0">
        <dgm:presLayoutVars>
          <dgm:animLvl val="lvl"/>
          <dgm:resizeHandles val="exact"/>
        </dgm:presLayoutVars>
      </dgm:prSet>
      <dgm:spPr/>
    </dgm:pt>
    <dgm:pt modelId="{0CC4FDB4-9DDA-4A23-81C3-1C3DF03AA58D}" type="pres">
      <dgm:prSet presAssocID="{B1989D96-03D2-4154-A092-F10B72E6CED0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3D752E73-B5F0-4604-BC56-BC8F83BA4799}" type="pres">
      <dgm:prSet presAssocID="{B1989D96-03D2-4154-A092-F10B72E6CED0}" presName="childText" presStyleLbl="revTx" presStyleIdx="0" presStyleCnt="3">
        <dgm:presLayoutVars>
          <dgm:bulletEnabled val="1"/>
        </dgm:presLayoutVars>
      </dgm:prSet>
      <dgm:spPr/>
    </dgm:pt>
    <dgm:pt modelId="{B48556B1-1C62-4248-88F5-A6737CE04E2C}" type="pres">
      <dgm:prSet presAssocID="{8849D765-7D93-427D-9AE1-32A37B56487C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3B5292D8-5369-4733-A050-8A6003ADC784}" type="pres">
      <dgm:prSet presAssocID="{8849D765-7D93-427D-9AE1-32A37B56487C}" presName="childText" presStyleLbl="revTx" presStyleIdx="1" presStyleCnt="3">
        <dgm:presLayoutVars>
          <dgm:bulletEnabled val="1"/>
        </dgm:presLayoutVars>
      </dgm:prSet>
      <dgm:spPr/>
    </dgm:pt>
    <dgm:pt modelId="{83284DAD-727F-4ADC-B7BD-A9B99DD79D1E}" type="pres">
      <dgm:prSet presAssocID="{AC432206-A266-4E2B-B2ED-0D2E21AA8A8E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2CAAE963-9994-450B-B71C-D1430C17E30F}" type="pres">
      <dgm:prSet presAssocID="{AC432206-A266-4E2B-B2ED-0D2E21AA8A8E}" presName="childText" presStyleLbl="revTx" presStyleIdx="2" presStyleCnt="3">
        <dgm:presLayoutVars>
          <dgm:bulletEnabled val="1"/>
        </dgm:presLayoutVars>
      </dgm:prSet>
      <dgm:spPr/>
    </dgm:pt>
    <dgm:pt modelId="{7C00A598-0A4D-4CA4-B889-ABFF8DEF4605}" type="pres">
      <dgm:prSet presAssocID="{1095182D-773A-4F9D-8F27-2F3A09B84EF4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5EE58675-82C7-49FE-8289-8D06ED5A79B5}" type="pres">
      <dgm:prSet presAssocID="{757C6CA6-D18E-4DD0-9D76-B9458FAFA45B}" presName="spacer" presStyleCnt="0"/>
      <dgm:spPr/>
    </dgm:pt>
    <dgm:pt modelId="{9F66144B-2819-42CE-8A9C-CA67DE736645}" type="pres">
      <dgm:prSet presAssocID="{9CB44BA3-525B-4AB9-A60D-8E6500B61694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82159802-6966-4BF3-AC1B-85B8406DA907}" srcId="{B1989D96-03D2-4154-A092-F10B72E6CED0}" destId="{23C3B6B9-44FB-43D2-955F-B907408459AE}" srcOrd="3" destOrd="0" parTransId="{34971673-1898-4FCE-A66B-25BAC23287F0}" sibTransId="{6C06F428-AE12-4D5E-8EA5-BCBCBA295D94}"/>
    <dgm:cxn modelId="{30A15D0D-0830-4AAC-9EEE-180B3AE39F0D}" srcId="{B1989D96-03D2-4154-A092-F10B72E6CED0}" destId="{C7AB5649-3EA6-4F2B-829C-65F57704344B}" srcOrd="2" destOrd="0" parTransId="{6847D9C6-3A57-4B7D-B266-0EB9E829BD84}" sibTransId="{F2E85082-BA4A-4802-88FF-3ACFFAE3545F}"/>
    <dgm:cxn modelId="{BB512819-3946-4DEF-A5A2-C103E001B16D}" srcId="{D07BCFD7-BB73-4C83-8BCA-DB99E67F3198}" destId="{AC432206-A266-4E2B-B2ED-0D2E21AA8A8E}" srcOrd="2" destOrd="0" parTransId="{1E724ECB-D17D-4864-9381-773A7A66F712}" sibTransId="{B80A2297-8816-47FB-8CD7-B4336819E74A}"/>
    <dgm:cxn modelId="{073B6019-455E-4C88-9817-40965354BF54}" srcId="{D07BCFD7-BB73-4C83-8BCA-DB99E67F3198}" destId="{8849D765-7D93-427D-9AE1-32A37B56487C}" srcOrd="1" destOrd="0" parTransId="{EAE71830-0179-4500-A023-22F7765F9140}" sibTransId="{3DA67592-3E12-4FD9-B465-49CFA8F19220}"/>
    <dgm:cxn modelId="{87995525-A8FF-4BC6-98B4-2040C796F5A0}" type="presOf" srcId="{803EBFE9-533A-417B-9418-F917C9B8D2AA}" destId="{3B5292D8-5369-4733-A050-8A6003ADC784}" srcOrd="0" destOrd="1" presId="urn:microsoft.com/office/officeart/2005/8/layout/vList2"/>
    <dgm:cxn modelId="{A43DEC2B-BE31-41A7-A4F8-7A8EECF42BB8}" srcId="{B1989D96-03D2-4154-A092-F10B72E6CED0}" destId="{F5FF65EA-559B-44E8-86D1-D9E950917A95}" srcOrd="0" destOrd="0" parTransId="{1799D0F5-1CD1-4F4C-B040-AF3198175675}" sibTransId="{B8749922-D51C-4606-BA5B-4D09FD117B71}"/>
    <dgm:cxn modelId="{B82B8533-600E-49BB-8782-C70E6B6D425C}" srcId="{8849D765-7D93-427D-9AE1-32A37B56487C}" destId="{2C11B346-AA30-434A-9D4E-E5C0A8A0B19D}" srcOrd="0" destOrd="0" parTransId="{814E2BC8-2EC9-48A4-8164-EE61F92D6309}" sibTransId="{05DC4791-3F05-470B-B103-EBBA7CAD3186}"/>
    <dgm:cxn modelId="{706B1835-41D7-479B-B418-1E3D04B324E2}" type="presOf" srcId="{9CB44BA3-525B-4AB9-A60D-8E6500B61694}" destId="{9F66144B-2819-42CE-8A9C-CA67DE736645}" srcOrd="0" destOrd="0" presId="urn:microsoft.com/office/officeart/2005/8/layout/vList2"/>
    <dgm:cxn modelId="{0257415B-5D4D-4426-AFBF-C71518553251}" srcId="{AC432206-A266-4E2B-B2ED-0D2E21AA8A8E}" destId="{06829D22-9D65-4492-9891-3C808F0F9604}" srcOrd="2" destOrd="0" parTransId="{E18F67D7-1C82-4AE4-9091-B741E6AE7B38}" sibTransId="{A515C08A-BC8C-46B5-AA2B-7A3C68EAC2EC}"/>
    <dgm:cxn modelId="{480B2A65-E467-4762-9463-744CAB2442DC}" srcId="{AC432206-A266-4E2B-B2ED-0D2E21AA8A8E}" destId="{4B7CC9D2-C7B1-48A5-974C-0F672897425C}" srcOrd="0" destOrd="0" parTransId="{96E13EB1-ADE2-4DDF-954E-B5DB10781883}" sibTransId="{70ED85FB-FE65-4C58-9B55-8EBE0C9DB981}"/>
    <dgm:cxn modelId="{E7CA4767-59D6-411C-B2E8-9827369B7257}" srcId="{B1989D96-03D2-4154-A092-F10B72E6CED0}" destId="{CD01CB53-F5CC-4C20-BCAD-902F5F5075F6}" srcOrd="1" destOrd="0" parTransId="{400A56CD-8976-4D0D-9252-ADDBA94D329B}" sibTransId="{21409A61-848B-4C99-BF5A-D18E29D858C2}"/>
    <dgm:cxn modelId="{CA83E34E-1C6F-4252-AFDF-2B36269851E2}" type="presOf" srcId="{AC432206-A266-4E2B-B2ED-0D2E21AA8A8E}" destId="{83284DAD-727F-4ADC-B7BD-A9B99DD79D1E}" srcOrd="0" destOrd="0" presId="urn:microsoft.com/office/officeart/2005/8/layout/vList2"/>
    <dgm:cxn modelId="{199F116F-E977-4F49-A397-AFE67A2014B7}" type="presOf" srcId="{F5FF65EA-559B-44E8-86D1-D9E950917A95}" destId="{3D752E73-B5F0-4604-BC56-BC8F83BA4799}" srcOrd="0" destOrd="0" presId="urn:microsoft.com/office/officeart/2005/8/layout/vList2"/>
    <dgm:cxn modelId="{8E24A76F-EA35-435D-9800-F19D5CCA3BA2}" srcId="{D07BCFD7-BB73-4C83-8BCA-DB99E67F3198}" destId="{1095182D-773A-4F9D-8F27-2F3A09B84EF4}" srcOrd="3" destOrd="0" parTransId="{B18BCC3D-531B-488F-897A-DAEB772C30D3}" sibTransId="{757C6CA6-D18E-4DD0-9D76-B9458FAFA45B}"/>
    <dgm:cxn modelId="{83D08054-6935-41B8-99D0-F8D081653E56}" type="presOf" srcId="{C7AB5649-3EA6-4F2B-829C-65F57704344B}" destId="{3D752E73-B5F0-4604-BC56-BC8F83BA4799}" srcOrd="0" destOrd="2" presId="urn:microsoft.com/office/officeart/2005/8/layout/vList2"/>
    <dgm:cxn modelId="{EC3BED7C-CC05-4F0A-9F91-6277E33EA901}" srcId="{D07BCFD7-BB73-4C83-8BCA-DB99E67F3198}" destId="{B1989D96-03D2-4154-A092-F10B72E6CED0}" srcOrd="0" destOrd="0" parTransId="{8A8A9752-7606-4497-8596-3F51CD53EB8C}" sibTransId="{35CDA892-2983-4F6D-8F40-4872B250C623}"/>
    <dgm:cxn modelId="{33290281-B6BD-4605-8B23-6E60C001793F}" srcId="{8849D765-7D93-427D-9AE1-32A37B56487C}" destId="{803EBFE9-533A-417B-9418-F917C9B8D2AA}" srcOrd="1" destOrd="0" parTransId="{215831FB-0504-4F8B-BE1A-8B98E87B093E}" sibTransId="{E0FCF9F3-10E5-46AB-8BAA-362ED862FF6B}"/>
    <dgm:cxn modelId="{B6515688-4834-4278-BB18-B5764CAF40EF}" type="presOf" srcId="{B393F383-B882-47DB-A085-69C83EE4A812}" destId="{2CAAE963-9994-450B-B71C-D1430C17E30F}" srcOrd="0" destOrd="1" presId="urn:microsoft.com/office/officeart/2005/8/layout/vList2"/>
    <dgm:cxn modelId="{0356FF8D-E435-4DF7-BDEC-215262097977}" type="presOf" srcId="{B1989D96-03D2-4154-A092-F10B72E6CED0}" destId="{0CC4FDB4-9DDA-4A23-81C3-1C3DF03AA58D}" srcOrd="0" destOrd="0" presId="urn:microsoft.com/office/officeart/2005/8/layout/vList2"/>
    <dgm:cxn modelId="{E86CD9AB-AC3E-49BF-AE02-FBE74CDFCEBA}" type="presOf" srcId="{23C3B6B9-44FB-43D2-955F-B907408459AE}" destId="{3D752E73-B5F0-4604-BC56-BC8F83BA4799}" srcOrd="0" destOrd="3" presId="urn:microsoft.com/office/officeart/2005/8/layout/vList2"/>
    <dgm:cxn modelId="{CAE451AD-A385-4407-B048-74A2CC308733}" srcId="{AC432206-A266-4E2B-B2ED-0D2E21AA8A8E}" destId="{B393F383-B882-47DB-A085-69C83EE4A812}" srcOrd="1" destOrd="0" parTransId="{82101464-674A-4277-A694-82FF1D526C64}" sibTransId="{64C0BA61-514F-4067-A6E6-F2D0F854C624}"/>
    <dgm:cxn modelId="{45862CB1-8C87-45D9-BBDB-F2F0C8B66EFD}" type="presOf" srcId="{8849D765-7D93-427D-9AE1-32A37B56487C}" destId="{B48556B1-1C62-4248-88F5-A6737CE04E2C}" srcOrd="0" destOrd="0" presId="urn:microsoft.com/office/officeart/2005/8/layout/vList2"/>
    <dgm:cxn modelId="{DCF888B2-F989-4748-A462-A017CF0D0C8E}" type="presOf" srcId="{06829D22-9D65-4492-9891-3C808F0F9604}" destId="{2CAAE963-9994-450B-B71C-D1430C17E30F}" srcOrd="0" destOrd="2" presId="urn:microsoft.com/office/officeart/2005/8/layout/vList2"/>
    <dgm:cxn modelId="{8DD67CB5-D08C-455E-A831-ED3540D04CA5}" type="presOf" srcId="{D07BCFD7-BB73-4C83-8BCA-DB99E67F3198}" destId="{608AC08D-9D3A-4B89-B210-524CFAB3FDC6}" srcOrd="0" destOrd="0" presId="urn:microsoft.com/office/officeart/2005/8/layout/vList2"/>
    <dgm:cxn modelId="{9E4ACDB8-CDD1-4995-9854-FDAFBA5222E1}" type="presOf" srcId="{CD01CB53-F5CC-4C20-BCAD-902F5F5075F6}" destId="{3D752E73-B5F0-4604-BC56-BC8F83BA4799}" srcOrd="0" destOrd="1" presId="urn:microsoft.com/office/officeart/2005/8/layout/vList2"/>
    <dgm:cxn modelId="{6BDCBCCA-8710-470C-B793-E3B0530D2C56}" srcId="{D07BCFD7-BB73-4C83-8BCA-DB99E67F3198}" destId="{9CB44BA3-525B-4AB9-A60D-8E6500B61694}" srcOrd="4" destOrd="0" parTransId="{CE18003E-AFDB-4DA8-A903-08A2FC74B0D1}" sibTransId="{C5D856A1-1C39-4E17-AC1D-B646D6D7C4D9}"/>
    <dgm:cxn modelId="{B71B93E1-0802-4CA6-93B9-96F86EB17342}" type="presOf" srcId="{4B7CC9D2-C7B1-48A5-974C-0F672897425C}" destId="{2CAAE963-9994-450B-B71C-D1430C17E30F}" srcOrd="0" destOrd="0" presId="urn:microsoft.com/office/officeart/2005/8/layout/vList2"/>
    <dgm:cxn modelId="{32AE55E2-603D-4F4B-8272-871A6C420F8F}" type="presOf" srcId="{1095182D-773A-4F9D-8F27-2F3A09B84EF4}" destId="{7C00A598-0A4D-4CA4-B889-ABFF8DEF4605}" srcOrd="0" destOrd="0" presId="urn:microsoft.com/office/officeart/2005/8/layout/vList2"/>
    <dgm:cxn modelId="{9B03AFE5-EFAD-4A22-BD7F-A2DD472F7F7F}" type="presOf" srcId="{2C11B346-AA30-434A-9D4E-E5C0A8A0B19D}" destId="{3B5292D8-5369-4733-A050-8A6003ADC784}" srcOrd="0" destOrd="0" presId="urn:microsoft.com/office/officeart/2005/8/layout/vList2"/>
    <dgm:cxn modelId="{8AA45EAE-4F30-4F91-AF36-6E7D7501D1BE}" type="presParOf" srcId="{608AC08D-9D3A-4B89-B210-524CFAB3FDC6}" destId="{0CC4FDB4-9DDA-4A23-81C3-1C3DF03AA58D}" srcOrd="0" destOrd="0" presId="urn:microsoft.com/office/officeart/2005/8/layout/vList2"/>
    <dgm:cxn modelId="{98070595-823A-453E-B9FD-78C81E72C385}" type="presParOf" srcId="{608AC08D-9D3A-4B89-B210-524CFAB3FDC6}" destId="{3D752E73-B5F0-4604-BC56-BC8F83BA4799}" srcOrd="1" destOrd="0" presId="urn:microsoft.com/office/officeart/2005/8/layout/vList2"/>
    <dgm:cxn modelId="{CC1885CB-9055-4E8D-B952-A7E773A45E13}" type="presParOf" srcId="{608AC08D-9D3A-4B89-B210-524CFAB3FDC6}" destId="{B48556B1-1C62-4248-88F5-A6737CE04E2C}" srcOrd="2" destOrd="0" presId="urn:microsoft.com/office/officeart/2005/8/layout/vList2"/>
    <dgm:cxn modelId="{FEFA86CB-2B46-41EB-BB60-4414B2CEA4F3}" type="presParOf" srcId="{608AC08D-9D3A-4B89-B210-524CFAB3FDC6}" destId="{3B5292D8-5369-4733-A050-8A6003ADC784}" srcOrd="3" destOrd="0" presId="urn:microsoft.com/office/officeart/2005/8/layout/vList2"/>
    <dgm:cxn modelId="{14E8955B-C121-4293-B7BD-2FC19B9787DB}" type="presParOf" srcId="{608AC08D-9D3A-4B89-B210-524CFAB3FDC6}" destId="{83284DAD-727F-4ADC-B7BD-A9B99DD79D1E}" srcOrd="4" destOrd="0" presId="urn:microsoft.com/office/officeart/2005/8/layout/vList2"/>
    <dgm:cxn modelId="{9BE9D8CA-631D-4542-AFD8-45C9CF0171A4}" type="presParOf" srcId="{608AC08D-9D3A-4B89-B210-524CFAB3FDC6}" destId="{2CAAE963-9994-450B-B71C-D1430C17E30F}" srcOrd="5" destOrd="0" presId="urn:microsoft.com/office/officeart/2005/8/layout/vList2"/>
    <dgm:cxn modelId="{854AFF70-DCCE-4EE1-8E46-6E4D7F382678}" type="presParOf" srcId="{608AC08D-9D3A-4B89-B210-524CFAB3FDC6}" destId="{7C00A598-0A4D-4CA4-B889-ABFF8DEF4605}" srcOrd="6" destOrd="0" presId="urn:microsoft.com/office/officeart/2005/8/layout/vList2"/>
    <dgm:cxn modelId="{E2ED9532-259D-419F-A2E5-AC2D960520B4}" type="presParOf" srcId="{608AC08D-9D3A-4B89-B210-524CFAB3FDC6}" destId="{5EE58675-82C7-49FE-8289-8D06ED5A79B5}" srcOrd="7" destOrd="0" presId="urn:microsoft.com/office/officeart/2005/8/layout/vList2"/>
    <dgm:cxn modelId="{950C80C6-B5ED-450C-960F-760E6CA858B0}" type="presParOf" srcId="{608AC08D-9D3A-4B89-B210-524CFAB3FDC6}" destId="{9F66144B-2819-42CE-8A9C-CA67DE736645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07BCFD7-BB73-4C83-8BCA-DB99E67F3198}" type="doc">
      <dgm:prSet loTypeId="urn:microsoft.com/office/officeart/2005/8/layout/vList2" loCatId="list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B1989D96-03D2-4154-A092-F10B72E6CED0}">
      <dgm:prSet/>
      <dgm:spPr/>
      <dgm:t>
        <a:bodyPr/>
        <a:lstStyle/>
        <a:p>
          <a:r>
            <a:rPr lang="en-US" dirty="0"/>
            <a:t>What is Modern Management</a:t>
          </a:r>
        </a:p>
      </dgm:t>
    </dgm:pt>
    <dgm:pt modelId="{8A8A9752-7606-4497-8596-3F51CD53EB8C}" type="parTrans" cxnId="{EC3BED7C-CC05-4F0A-9F91-6277E33EA901}">
      <dgm:prSet/>
      <dgm:spPr/>
      <dgm:t>
        <a:bodyPr/>
        <a:lstStyle/>
        <a:p>
          <a:endParaRPr lang="en-US"/>
        </a:p>
      </dgm:t>
    </dgm:pt>
    <dgm:pt modelId="{35CDA892-2983-4F6D-8F40-4872B250C623}" type="sibTrans" cxnId="{EC3BED7C-CC05-4F0A-9F91-6277E33EA901}">
      <dgm:prSet/>
      <dgm:spPr/>
      <dgm:t>
        <a:bodyPr/>
        <a:lstStyle/>
        <a:p>
          <a:endParaRPr lang="en-US"/>
        </a:p>
      </dgm:t>
    </dgm:pt>
    <dgm:pt modelId="{F5FF65EA-559B-44E8-86D1-D9E950917A95}">
      <dgm:prSet/>
      <dgm:spPr/>
      <dgm:t>
        <a:bodyPr/>
        <a:lstStyle/>
        <a:p>
          <a:r>
            <a:rPr lang="en-US"/>
            <a:t>The Role of SCCM</a:t>
          </a:r>
        </a:p>
      </dgm:t>
    </dgm:pt>
    <dgm:pt modelId="{1799D0F5-1CD1-4F4C-B040-AF3198175675}" type="parTrans" cxnId="{A43DEC2B-BE31-41A7-A4F8-7A8EECF42BB8}">
      <dgm:prSet/>
      <dgm:spPr/>
      <dgm:t>
        <a:bodyPr/>
        <a:lstStyle/>
        <a:p>
          <a:endParaRPr lang="en-US"/>
        </a:p>
      </dgm:t>
    </dgm:pt>
    <dgm:pt modelId="{B8749922-D51C-4606-BA5B-4D09FD117B71}" type="sibTrans" cxnId="{A43DEC2B-BE31-41A7-A4F8-7A8EECF42BB8}">
      <dgm:prSet/>
      <dgm:spPr/>
      <dgm:t>
        <a:bodyPr/>
        <a:lstStyle/>
        <a:p>
          <a:endParaRPr lang="en-US"/>
        </a:p>
      </dgm:t>
    </dgm:pt>
    <dgm:pt modelId="{CD01CB53-F5CC-4C20-BCAD-902F5F5075F6}">
      <dgm:prSet/>
      <dgm:spPr/>
      <dgm:t>
        <a:bodyPr/>
        <a:lstStyle/>
        <a:p>
          <a:r>
            <a:rPr lang="en-US"/>
            <a:t>The Role of Intune</a:t>
          </a:r>
        </a:p>
      </dgm:t>
    </dgm:pt>
    <dgm:pt modelId="{400A56CD-8976-4D0D-9252-ADDBA94D329B}" type="parTrans" cxnId="{E7CA4767-59D6-411C-B2E8-9827369B7257}">
      <dgm:prSet/>
      <dgm:spPr/>
      <dgm:t>
        <a:bodyPr/>
        <a:lstStyle/>
        <a:p>
          <a:endParaRPr lang="en-US"/>
        </a:p>
      </dgm:t>
    </dgm:pt>
    <dgm:pt modelId="{21409A61-848B-4C99-BF5A-D18E29D858C2}" type="sibTrans" cxnId="{E7CA4767-59D6-411C-B2E8-9827369B7257}">
      <dgm:prSet/>
      <dgm:spPr/>
      <dgm:t>
        <a:bodyPr/>
        <a:lstStyle/>
        <a:p>
          <a:endParaRPr lang="en-US"/>
        </a:p>
      </dgm:t>
    </dgm:pt>
    <dgm:pt modelId="{C7AB5649-3EA6-4F2B-829C-65F57704344B}">
      <dgm:prSet/>
      <dgm:spPr/>
      <dgm:t>
        <a:bodyPr/>
        <a:lstStyle/>
        <a:p>
          <a:r>
            <a:rPr lang="en-US" dirty="0" err="1"/>
            <a:t>WaaS</a:t>
          </a:r>
          <a:r>
            <a:rPr lang="en-US" dirty="0"/>
            <a:t> (Windows as a Service)</a:t>
          </a:r>
        </a:p>
      </dgm:t>
    </dgm:pt>
    <dgm:pt modelId="{6847D9C6-3A57-4B7D-B266-0EB9E829BD84}" type="parTrans" cxnId="{30A15D0D-0830-4AAC-9EEE-180B3AE39F0D}">
      <dgm:prSet/>
      <dgm:spPr/>
      <dgm:t>
        <a:bodyPr/>
        <a:lstStyle/>
        <a:p>
          <a:endParaRPr lang="en-US"/>
        </a:p>
      </dgm:t>
    </dgm:pt>
    <dgm:pt modelId="{F2E85082-BA4A-4802-88FF-3ACFFAE3545F}" type="sibTrans" cxnId="{30A15D0D-0830-4AAC-9EEE-180B3AE39F0D}">
      <dgm:prSet/>
      <dgm:spPr/>
      <dgm:t>
        <a:bodyPr/>
        <a:lstStyle/>
        <a:p>
          <a:endParaRPr lang="en-US"/>
        </a:p>
      </dgm:t>
    </dgm:pt>
    <dgm:pt modelId="{8849D765-7D93-427D-9AE1-32A37B56487C}">
      <dgm:prSet/>
      <dgm:spPr/>
      <dgm:t>
        <a:bodyPr/>
        <a:lstStyle/>
        <a:p>
          <a:r>
            <a:rPr lang="en-US" dirty="0"/>
            <a:t>SCCM Co-Management (Step into Intune)</a:t>
          </a:r>
        </a:p>
      </dgm:t>
    </dgm:pt>
    <dgm:pt modelId="{EAE71830-0179-4500-A023-22F7765F9140}" type="parTrans" cxnId="{073B6019-455E-4C88-9817-40965354BF54}">
      <dgm:prSet/>
      <dgm:spPr/>
      <dgm:t>
        <a:bodyPr/>
        <a:lstStyle/>
        <a:p>
          <a:endParaRPr lang="en-US"/>
        </a:p>
      </dgm:t>
    </dgm:pt>
    <dgm:pt modelId="{3DA67592-3E12-4FD9-B465-49CFA8F19220}" type="sibTrans" cxnId="{073B6019-455E-4C88-9817-40965354BF54}">
      <dgm:prSet/>
      <dgm:spPr/>
      <dgm:t>
        <a:bodyPr/>
        <a:lstStyle/>
        <a:p>
          <a:endParaRPr lang="en-US"/>
        </a:p>
      </dgm:t>
    </dgm:pt>
    <dgm:pt modelId="{AC432206-A266-4E2B-B2ED-0D2E21AA8A8E}">
      <dgm:prSet/>
      <dgm:spPr/>
      <dgm:t>
        <a:bodyPr/>
        <a:lstStyle/>
        <a:p>
          <a:r>
            <a:rPr lang="en-US" dirty="0"/>
            <a:t>Intune (More than Mobile Device Management)</a:t>
          </a:r>
        </a:p>
      </dgm:t>
    </dgm:pt>
    <dgm:pt modelId="{1E724ECB-D17D-4864-9381-773A7A66F712}" type="parTrans" cxnId="{BB512819-3946-4DEF-A5A2-C103E001B16D}">
      <dgm:prSet/>
      <dgm:spPr/>
      <dgm:t>
        <a:bodyPr/>
        <a:lstStyle/>
        <a:p>
          <a:endParaRPr lang="en-US"/>
        </a:p>
      </dgm:t>
    </dgm:pt>
    <dgm:pt modelId="{B80A2297-8816-47FB-8CD7-B4336819E74A}" type="sibTrans" cxnId="{BB512819-3946-4DEF-A5A2-C103E001B16D}">
      <dgm:prSet/>
      <dgm:spPr/>
      <dgm:t>
        <a:bodyPr/>
        <a:lstStyle/>
        <a:p>
          <a:endParaRPr lang="en-US"/>
        </a:p>
      </dgm:t>
    </dgm:pt>
    <dgm:pt modelId="{4B7CC9D2-C7B1-48A5-974C-0F672897425C}">
      <dgm:prSet/>
      <dgm:spPr/>
      <dgm:t>
        <a:bodyPr/>
        <a:lstStyle/>
        <a:p>
          <a:r>
            <a:rPr lang="en-US"/>
            <a:t>Compliance</a:t>
          </a:r>
        </a:p>
      </dgm:t>
    </dgm:pt>
    <dgm:pt modelId="{96E13EB1-ADE2-4DDF-954E-B5DB10781883}" type="parTrans" cxnId="{480B2A65-E467-4762-9463-744CAB2442DC}">
      <dgm:prSet/>
      <dgm:spPr/>
      <dgm:t>
        <a:bodyPr/>
        <a:lstStyle/>
        <a:p>
          <a:endParaRPr lang="en-US"/>
        </a:p>
      </dgm:t>
    </dgm:pt>
    <dgm:pt modelId="{70ED85FB-FE65-4C58-9B55-8EBE0C9DB981}" type="sibTrans" cxnId="{480B2A65-E467-4762-9463-744CAB2442DC}">
      <dgm:prSet/>
      <dgm:spPr/>
      <dgm:t>
        <a:bodyPr/>
        <a:lstStyle/>
        <a:p>
          <a:endParaRPr lang="en-US"/>
        </a:p>
      </dgm:t>
    </dgm:pt>
    <dgm:pt modelId="{B393F383-B882-47DB-A085-69C83EE4A812}">
      <dgm:prSet/>
      <dgm:spPr/>
      <dgm:t>
        <a:bodyPr/>
        <a:lstStyle/>
        <a:p>
          <a:r>
            <a:rPr lang="en-US" dirty="0"/>
            <a:t>Configurations</a:t>
          </a:r>
        </a:p>
      </dgm:t>
    </dgm:pt>
    <dgm:pt modelId="{82101464-674A-4277-A694-82FF1D526C64}" type="parTrans" cxnId="{CAE451AD-A385-4407-B048-74A2CC308733}">
      <dgm:prSet/>
      <dgm:spPr/>
      <dgm:t>
        <a:bodyPr/>
        <a:lstStyle/>
        <a:p>
          <a:endParaRPr lang="en-US"/>
        </a:p>
      </dgm:t>
    </dgm:pt>
    <dgm:pt modelId="{64C0BA61-514F-4067-A6E6-F2D0F854C624}" type="sibTrans" cxnId="{CAE451AD-A385-4407-B048-74A2CC308733}">
      <dgm:prSet/>
      <dgm:spPr/>
      <dgm:t>
        <a:bodyPr/>
        <a:lstStyle/>
        <a:p>
          <a:endParaRPr lang="en-US"/>
        </a:p>
      </dgm:t>
    </dgm:pt>
    <dgm:pt modelId="{06829D22-9D65-4492-9891-3C808F0F9604}">
      <dgm:prSet/>
      <dgm:spPr/>
      <dgm:t>
        <a:bodyPr/>
        <a:lstStyle/>
        <a:p>
          <a:r>
            <a:rPr lang="en-US" dirty="0"/>
            <a:t>App Management</a:t>
          </a:r>
        </a:p>
      </dgm:t>
    </dgm:pt>
    <dgm:pt modelId="{E18F67D7-1C82-4AE4-9091-B741E6AE7B38}" type="parTrans" cxnId="{0257415B-5D4D-4426-AFBF-C71518553251}">
      <dgm:prSet/>
      <dgm:spPr/>
      <dgm:t>
        <a:bodyPr/>
        <a:lstStyle/>
        <a:p>
          <a:endParaRPr lang="en-US"/>
        </a:p>
      </dgm:t>
    </dgm:pt>
    <dgm:pt modelId="{A515C08A-BC8C-46B5-AA2B-7A3C68EAC2EC}" type="sibTrans" cxnId="{0257415B-5D4D-4426-AFBF-C71518553251}">
      <dgm:prSet/>
      <dgm:spPr/>
      <dgm:t>
        <a:bodyPr/>
        <a:lstStyle/>
        <a:p>
          <a:endParaRPr lang="en-US"/>
        </a:p>
      </dgm:t>
    </dgm:pt>
    <dgm:pt modelId="{9CB44BA3-525B-4AB9-A60D-8E6500B61694}">
      <dgm:prSet/>
      <dgm:spPr/>
      <dgm:t>
        <a:bodyPr/>
        <a:lstStyle/>
        <a:p>
          <a:r>
            <a:rPr lang="en-US" dirty="0"/>
            <a:t>Round Table / Q&amp;A</a:t>
          </a:r>
        </a:p>
      </dgm:t>
    </dgm:pt>
    <dgm:pt modelId="{CE18003E-AFDB-4DA8-A903-08A2FC74B0D1}" type="parTrans" cxnId="{6BDCBCCA-8710-470C-B793-E3B0530D2C56}">
      <dgm:prSet/>
      <dgm:spPr/>
      <dgm:t>
        <a:bodyPr/>
        <a:lstStyle/>
        <a:p>
          <a:endParaRPr lang="en-US"/>
        </a:p>
      </dgm:t>
    </dgm:pt>
    <dgm:pt modelId="{C5D856A1-1C39-4E17-AC1D-B646D6D7C4D9}" type="sibTrans" cxnId="{6BDCBCCA-8710-470C-B793-E3B0530D2C56}">
      <dgm:prSet/>
      <dgm:spPr/>
      <dgm:t>
        <a:bodyPr/>
        <a:lstStyle/>
        <a:p>
          <a:endParaRPr lang="en-US"/>
        </a:p>
      </dgm:t>
    </dgm:pt>
    <dgm:pt modelId="{1095182D-773A-4F9D-8F27-2F3A09B84EF4}">
      <dgm:prSet/>
      <dgm:spPr/>
      <dgm:t>
        <a:bodyPr/>
        <a:lstStyle/>
        <a:p>
          <a:r>
            <a:rPr lang="en-US" dirty="0"/>
            <a:t>Autopilot	</a:t>
          </a:r>
        </a:p>
      </dgm:t>
    </dgm:pt>
    <dgm:pt modelId="{B18BCC3D-531B-488F-897A-DAEB772C30D3}" type="parTrans" cxnId="{8E24A76F-EA35-435D-9800-F19D5CCA3BA2}">
      <dgm:prSet/>
      <dgm:spPr/>
      <dgm:t>
        <a:bodyPr/>
        <a:lstStyle/>
        <a:p>
          <a:endParaRPr lang="en-US"/>
        </a:p>
      </dgm:t>
    </dgm:pt>
    <dgm:pt modelId="{757C6CA6-D18E-4DD0-9D76-B9458FAFA45B}" type="sibTrans" cxnId="{8E24A76F-EA35-435D-9800-F19D5CCA3BA2}">
      <dgm:prSet/>
      <dgm:spPr/>
      <dgm:t>
        <a:bodyPr/>
        <a:lstStyle/>
        <a:p>
          <a:endParaRPr lang="en-US"/>
        </a:p>
      </dgm:t>
    </dgm:pt>
    <dgm:pt modelId="{2C11B346-AA30-434A-9D4E-E5C0A8A0B19D}">
      <dgm:prSet/>
      <dgm:spPr/>
      <dgm:t>
        <a:bodyPr/>
        <a:lstStyle/>
        <a:p>
          <a:r>
            <a:rPr lang="en-US" dirty="0"/>
            <a:t>Moving towards Intune</a:t>
          </a:r>
        </a:p>
      </dgm:t>
    </dgm:pt>
    <dgm:pt modelId="{814E2BC8-2EC9-48A4-8164-EE61F92D6309}" type="parTrans" cxnId="{B82B8533-600E-49BB-8782-C70E6B6D425C}">
      <dgm:prSet/>
      <dgm:spPr/>
      <dgm:t>
        <a:bodyPr/>
        <a:lstStyle/>
        <a:p>
          <a:endParaRPr lang="en-US"/>
        </a:p>
      </dgm:t>
    </dgm:pt>
    <dgm:pt modelId="{05DC4791-3F05-470B-B103-EBBA7CAD3186}" type="sibTrans" cxnId="{B82B8533-600E-49BB-8782-C70E6B6D425C}">
      <dgm:prSet/>
      <dgm:spPr/>
      <dgm:t>
        <a:bodyPr/>
        <a:lstStyle/>
        <a:p>
          <a:endParaRPr lang="en-US"/>
        </a:p>
      </dgm:t>
    </dgm:pt>
    <dgm:pt modelId="{803EBFE9-533A-417B-9418-F917C9B8D2AA}">
      <dgm:prSet/>
      <dgm:spPr/>
      <dgm:t>
        <a:bodyPr/>
        <a:lstStyle/>
        <a:p>
          <a:r>
            <a:rPr lang="en-US"/>
            <a:t>Choices on testing</a:t>
          </a:r>
          <a:endParaRPr lang="en-US" dirty="0"/>
        </a:p>
      </dgm:t>
    </dgm:pt>
    <dgm:pt modelId="{215831FB-0504-4F8B-BE1A-8B98E87B093E}" type="parTrans" cxnId="{33290281-B6BD-4605-8B23-6E60C001793F}">
      <dgm:prSet/>
      <dgm:spPr/>
      <dgm:t>
        <a:bodyPr/>
        <a:lstStyle/>
        <a:p>
          <a:endParaRPr lang="en-US"/>
        </a:p>
      </dgm:t>
    </dgm:pt>
    <dgm:pt modelId="{E0FCF9F3-10E5-46AB-8BAA-362ED862FF6B}" type="sibTrans" cxnId="{33290281-B6BD-4605-8B23-6E60C001793F}">
      <dgm:prSet/>
      <dgm:spPr/>
      <dgm:t>
        <a:bodyPr/>
        <a:lstStyle/>
        <a:p>
          <a:endParaRPr lang="en-US"/>
        </a:p>
      </dgm:t>
    </dgm:pt>
    <dgm:pt modelId="{23C3B6B9-44FB-43D2-955F-B907408459AE}">
      <dgm:prSet/>
      <dgm:spPr/>
      <dgm:t>
        <a:bodyPr/>
        <a:lstStyle/>
        <a:p>
          <a:r>
            <a:rPr lang="en-US" dirty="0"/>
            <a:t>Windows Store for Business (Edu)</a:t>
          </a:r>
        </a:p>
      </dgm:t>
    </dgm:pt>
    <dgm:pt modelId="{34971673-1898-4FCE-A66B-25BAC23287F0}" type="parTrans" cxnId="{82159802-6966-4BF3-AC1B-85B8406DA907}">
      <dgm:prSet/>
      <dgm:spPr/>
      <dgm:t>
        <a:bodyPr/>
        <a:lstStyle/>
        <a:p>
          <a:endParaRPr lang="en-US"/>
        </a:p>
      </dgm:t>
    </dgm:pt>
    <dgm:pt modelId="{6C06F428-AE12-4D5E-8EA5-BCBCBA295D94}" type="sibTrans" cxnId="{82159802-6966-4BF3-AC1B-85B8406DA907}">
      <dgm:prSet/>
      <dgm:spPr/>
      <dgm:t>
        <a:bodyPr/>
        <a:lstStyle/>
        <a:p>
          <a:endParaRPr lang="en-US"/>
        </a:p>
      </dgm:t>
    </dgm:pt>
    <dgm:pt modelId="{608AC08D-9D3A-4B89-B210-524CFAB3FDC6}" type="pres">
      <dgm:prSet presAssocID="{D07BCFD7-BB73-4C83-8BCA-DB99E67F3198}" presName="linear" presStyleCnt="0">
        <dgm:presLayoutVars>
          <dgm:animLvl val="lvl"/>
          <dgm:resizeHandles val="exact"/>
        </dgm:presLayoutVars>
      </dgm:prSet>
      <dgm:spPr/>
    </dgm:pt>
    <dgm:pt modelId="{0CC4FDB4-9DDA-4A23-81C3-1C3DF03AA58D}" type="pres">
      <dgm:prSet presAssocID="{B1989D96-03D2-4154-A092-F10B72E6CED0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3D752E73-B5F0-4604-BC56-BC8F83BA4799}" type="pres">
      <dgm:prSet presAssocID="{B1989D96-03D2-4154-A092-F10B72E6CED0}" presName="childText" presStyleLbl="revTx" presStyleIdx="0" presStyleCnt="3">
        <dgm:presLayoutVars>
          <dgm:bulletEnabled val="1"/>
        </dgm:presLayoutVars>
      </dgm:prSet>
      <dgm:spPr/>
    </dgm:pt>
    <dgm:pt modelId="{B48556B1-1C62-4248-88F5-A6737CE04E2C}" type="pres">
      <dgm:prSet presAssocID="{8849D765-7D93-427D-9AE1-32A37B56487C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3B5292D8-5369-4733-A050-8A6003ADC784}" type="pres">
      <dgm:prSet presAssocID="{8849D765-7D93-427D-9AE1-32A37B56487C}" presName="childText" presStyleLbl="revTx" presStyleIdx="1" presStyleCnt="3">
        <dgm:presLayoutVars>
          <dgm:bulletEnabled val="1"/>
        </dgm:presLayoutVars>
      </dgm:prSet>
      <dgm:spPr/>
    </dgm:pt>
    <dgm:pt modelId="{83284DAD-727F-4ADC-B7BD-A9B99DD79D1E}" type="pres">
      <dgm:prSet presAssocID="{AC432206-A266-4E2B-B2ED-0D2E21AA8A8E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2CAAE963-9994-450B-B71C-D1430C17E30F}" type="pres">
      <dgm:prSet presAssocID="{AC432206-A266-4E2B-B2ED-0D2E21AA8A8E}" presName="childText" presStyleLbl="revTx" presStyleIdx="2" presStyleCnt="3">
        <dgm:presLayoutVars>
          <dgm:bulletEnabled val="1"/>
        </dgm:presLayoutVars>
      </dgm:prSet>
      <dgm:spPr/>
    </dgm:pt>
    <dgm:pt modelId="{7C00A598-0A4D-4CA4-B889-ABFF8DEF4605}" type="pres">
      <dgm:prSet presAssocID="{1095182D-773A-4F9D-8F27-2F3A09B84EF4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5EE58675-82C7-49FE-8289-8D06ED5A79B5}" type="pres">
      <dgm:prSet presAssocID="{757C6CA6-D18E-4DD0-9D76-B9458FAFA45B}" presName="spacer" presStyleCnt="0"/>
      <dgm:spPr/>
    </dgm:pt>
    <dgm:pt modelId="{9F66144B-2819-42CE-8A9C-CA67DE736645}" type="pres">
      <dgm:prSet presAssocID="{9CB44BA3-525B-4AB9-A60D-8E6500B61694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82159802-6966-4BF3-AC1B-85B8406DA907}" srcId="{B1989D96-03D2-4154-A092-F10B72E6CED0}" destId="{23C3B6B9-44FB-43D2-955F-B907408459AE}" srcOrd="3" destOrd="0" parTransId="{34971673-1898-4FCE-A66B-25BAC23287F0}" sibTransId="{6C06F428-AE12-4D5E-8EA5-BCBCBA295D94}"/>
    <dgm:cxn modelId="{30A15D0D-0830-4AAC-9EEE-180B3AE39F0D}" srcId="{B1989D96-03D2-4154-A092-F10B72E6CED0}" destId="{C7AB5649-3EA6-4F2B-829C-65F57704344B}" srcOrd="2" destOrd="0" parTransId="{6847D9C6-3A57-4B7D-B266-0EB9E829BD84}" sibTransId="{F2E85082-BA4A-4802-88FF-3ACFFAE3545F}"/>
    <dgm:cxn modelId="{BB512819-3946-4DEF-A5A2-C103E001B16D}" srcId="{D07BCFD7-BB73-4C83-8BCA-DB99E67F3198}" destId="{AC432206-A266-4E2B-B2ED-0D2E21AA8A8E}" srcOrd="2" destOrd="0" parTransId="{1E724ECB-D17D-4864-9381-773A7A66F712}" sibTransId="{B80A2297-8816-47FB-8CD7-B4336819E74A}"/>
    <dgm:cxn modelId="{073B6019-455E-4C88-9817-40965354BF54}" srcId="{D07BCFD7-BB73-4C83-8BCA-DB99E67F3198}" destId="{8849D765-7D93-427D-9AE1-32A37B56487C}" srcOrd="1" destOrd="0" parTransId="{EAE71830-0179-4500-A023-22F7765F9140}" sibTransId="{3DA67592-3E12-4FD9-B465-49CFA8F19220}"/>
    <dgm:cxn modelId="{87995525-A8FF-4BC6-98B4-2040C796F5A0}" type="presOf" srcId="{803EBFE9-533A-417B-9418-F917C9B8D2AA}" destId="{3B5292D8-5369-4733-A050-8A6003ADC784}" srcOrd="0" destOrd="1" presId="urn:microsoft.com/office/officeart/2005/8/layout/vList2"/>
    <dgm:cxn modelId="{A43DEC2B-BE31-41A7-A4F8-7A8EECF42BB8}" srcId="{B1989D96-03D2-4154-A092-F10B72E6CED0}" destId="{F5FF65EA-559B-44E8-86D1-D9E950917A95}" srcOrd="0" destOrd="0" parTransId="{1799D0F5-1CD1-4F4C-B040-AF3198175675}" sibTransId="{B8749922-D51C-4606-BA5B-4D09FD117B71}"/>
    <dgm:cxn modelId="{B82B8533-600E-49BB-8782-C70E6B6D425C}" srcId="{8849D765-7D93-427D-9AE1-32A37B56487C}" destId="{2C11B346-AA30-434A-9D4E-E5C0A8A0B19D}" srcOrd="0" destOrd="0" parTransId="{814E2BC8-2EC9-48A4-8164-EE61F92D6309}" sibTransId="{05DC4791-3F05-470B-B103-EBBA7CAD3186}"/>
    <dgm:cxn modelId="{706B1835-41D7-479B-B418-1E3D04B324E2}" type="presOf" srcId="{9CB44BA3-525B-4AB9-A60D-8E6500B61694}" destId="{9F66144B-2819-42CE-8A9C-CA67DE736645}" srcOrd="0" destOrd="0" presId="urn:microsoft.com/office/officeart/2005/8/layout/vList2"/>
    <dgm:cxn modelId="{0257415B-5D4D-4426-AFBF-C71518553251}" srcId="{AC432206-A266-4E2B-B2ED-0D2E21AA8A8E}" destId="{06829D22-9D65-4492-9891-3C808F0F9604}" srcOrd="2" destOrd="0" parTransId="{E18F67D7-1C82-4AE4-9091-B741E6AE7B38}" sibTransId="{A515C08A-BC8C-46B5-AA2B-7A3C68EAC2EC}"/>
    <dgm:cxn modelId="{480B2A65-E467-4762-9463-744CAB2442DC}" srcId="{AC432206-A266-4E2B-B2ED-0D2E21AA8A8E}" destId="{4B7CC9D2-C7B1-48A5-974C-0F672897425C}" srcOrd="0" destOrd="0" parTransId="{96E13EB1-ADE2-4DDF-954E-B5DB10781883}" sibTransId="{70ED85FB-FE65-4C58-9B55-8EBE0C9DB981}"/>
    <dgm:cxn modelId="{E7CA4767-59D6-411C-B2E8-9827369B7257}" srcId="{B1989D96-03D2-4154-A092-F10B72E6CED0}" destId="{CD01CB53-F5CC-4C20-BCAD-902F5F5075F6}" srcOrd="1" destOrd="0" parTransId="{400A56CD-8976-4D0D-9252-ADDBA94D329B}" sibTransId="{21409A61-848B-4C99-BF5A-D18E29D858C2}"/>
    <dgm:cxn modelId="{CA83E34E-1C6F-4252-AFDF-2B36269851E2}" type="presOf" srcId="{AC432206-A266-4E2B-B2ED-0D2E21AA8A8E}" destId="{83284DAD-727F-4ADC-B7BD-A9B99DD79D1E}" srcOrd="0" destOrd="0" presId="urn:microsoft.com/office/officeart/2005/8/layout/vList2"/>
    <dgm:cxn modelId="{199F116F-E977-4F49-A397-AFE67A2014B7}" type="presOf" srcId="{F5FF65EA-559B-44E8-86D1-D9E950917A95}" destId="{3D752E73-B5F0-4604-BC56-BC8F83BA4799}" srcOrd="0" destOrd="0" presId="urn:microsoft.com/office/officeart/2005/8/layout/vList2"/>
    <dgm:cxn modelId="{8E24A76F-EA35-435D-9800-F19D5CCA3BA2}" srcId="{D07BCFD7-BB73-4C83-8BCA-DB99E67F3198}" destId="{1095182D-773A-4F9D-8F27-2F3A09B84EF4}" srcOrd="3" destOrd="0" parTransId="{B18BCC3D-531B-488F-897A-DAEB772C30D3}" sibTransId="{757C6CA6-D18E-4DD0-9D76-B9458FAFA45B}"/>
    <dgm:cxn modelId="{83D08054-6935-41B8-99D0-F8D081653E56}" type="presOf" srcId="{C7AB5649-3EA6-4F2B-829C-65F57704344B}" destId="{3D752E73-B5F0-4604-BC56-BC8F83BA4799}" srcOrd="0" destOrd="2" presId="urn:microsoft.com/office/officeart/2005/8/layout/vList2"/>
    <dgm:cxn modelId="{EC3BED7C-CC05-4F0A-9F91-6277E33EA901}" srcId="{D07BCFD7-BB73-4C83-8BCA-DB99E67F3198}" destId="{B1989D96-03D2-4154-A092-F10B72E6CED0}" srcOrd="0" destOrd="0" parTransId="{8A8A9752-7606-4497-8596-3F51CD53EB8C}" sibTransId="{35CDA892-2983-4F6D-8F40-4872B250C623}"/>
    <dgm:cxn modelId="{33290281-B6BD-4605-8B23-6E60C001793F}" srcId="{8849D765-7D93-427D-9AE1-32A37B56487C}" destId="{803EBFE9-533A-417B-9418-F917C9B8D2AA}" srcOrd="1" destOrd="0" parTransId="{215831FB-0504-4F8B-BE1A-8B98E87B093E}" sibTransId="{E0FCF9F3-10E5-46AB-8BAA-362ED862FF6B}"/>
    <dgm:cxn modelId="{B6515688-4834-4278-BB18-B5764CAF40EF}" type="presOf" srcId="{B393F383-B882-47DB-A085-69C83EE4A812}" destId="{2CAAE963-9994-450B-B71C-D1430C17E30F}" srcOrd="0" destOrd="1" presId="urn:microsoft.com/office/officeart/2005/8/layout/vList2"/>
    <dgm:cxn modelId="{0356FF8D-E435-4DF7-BDEC-215262097977}" type="presOf" srcId="{B1989D96-03D2-4154-A092-F10B72E6CED0}" destId="{0CC4FDB4-9DDA-4A23-81C3-1C3DF03AA58D}" srcOrd="0" destOrd="0" presId="urn:microsoft.com/office/officeart/2005/8/layout/vList2"/>
    <dgm:cxn modelId="{E86CD9AB-AC3E-49BF-AE02-FBE74CDFCEBA}" type="presOf" srcId="{23C3B6B9-44FB-43D2-955F-B907408459AE}" destId="{3D752E73-B5F0-4604-BC56-BC8F83BA4799}" srcOrd="0" destOrd="3" presId="urn:microsoft.com/office/officeart/2005/8/layout/vList2"/>
    <dgm:cxn modelId="{CAE451AD-A385-4407-B048-74A2CC308733}" srcId="{AC432206-A266-4E2B-B2ED-0D2E21AA8A8E}" destId="{B393F383-B882-47DB-A085-69C83EE4A812}" srcOrd="1" destOrd="0" parTransId="{82101464-674A-4277-A694-82FF1D526C64}" sibTransId="{64C0BA61-514F-4067-A6E6-F2D0F854C624}"/>
    <dgm:cxn modelId="{45862CB1-8C87-45D9-BBDB-F2F0C8B66EFD}" type="presOf" srcId="{8849D765-7D93-427D-9AE1-32A37B56487C}" destId="{B48556B1-1C62-4248-88F5-A6737CE04E2C}" srcOrd="0" destOrd="0" presId="urn:microsoft.com/office/officeart/2005/8/layout/vList2"/>
    <dgm:cxn modelId="{DCF888B2-F989-4748-A462-A017CF0D0C8E}" type="presOf" srcId="{06829D22-9D65-4492-9891-3C808F0F9604}" destId="{2CAAE963-9994-450B-B71C-D1430C17E30F}" srcOrd="0" destOrd="2" presId="urn:microsoft.com/office/officeart/2005/8/layout/vList2"/>
    <dgm:cxn modelId="{8DD67CB5-D08C-455E-A831-ED3540D04CA5}" type="presOf" srcId="{D07BCFD7-BB73-4C83-8BCA-DB99E67F3198}" destId="{608AC08D-9D3A-4B89-B210-524CFAB3FDC6}" srcOrd="0" destOrd="0" presId="urn:microsoft.com/office/officeart/2005/8/layout/vList2"/>
    <dgm:cxn modelId="{9E4ACDB8-CDD1-4995-9854-FDAFBA5222E1}" type="presOf" srcId="{CD01CB53-F5CC-4C20-BCAD-902F5F5075F6}" destId="{3D752E73-B5F0-4604-BC56-BC8F83BA4799}" srcOrd="0" destOrd="1" presId="urn:microsoft.com/office/officeart/2005/8/layout/vList2"/>
    <dgm:cxn modelId="{6BDCBCCA-8710-470C-B793-E3B0530D2C56}" srcId="{D07BCFD7-BB73-4C83-8BCA-DB99E67F3198}" destId="{9CB44BA3-525B-4AB9-A60D-8E6500B61694}" srcOrd="4" destOrd="0" parTransId="{CE18003E-AFDB-4DA8-A903-08A2FC74B0D1}" sibTransId="{C5D856A1-1C39-4E17-AC1D-B646D6D7C4D9}"/>
    <dgm:cxn modelId="{B71B93E1-0802-4CA6-93B9-96F86EB17342}" type="presOf" srcId="{4B7CC9D2-C7B1-48A5-974C-0F672897425C}" destId="{2CAAE963-9994-450B-B71C-D1430C17E30F}" srcOrd="0" destOrd="0" presId="urn:microsoft.com/office/officeart/2005/8/layout/vList2"/>
    <dgm:cxn modelId="{32AE55E2-603D-4F4B-8272-871A6C420F8F}" type="presOf" srcId="{1095182D-773A-4F9D-8F27-2F3A09B84EF4}" destId="{7C00A598-0A4D-4CA4-B889-ABFF8DEF4605}" srcOrd="0" destOrd="0" presId="urn:microsoft.com/office/officeart/2005/8/layout/vList2"/>
    <dgm:cxn modelId="{9B03AFE5-EFAD-4A22-BD7F-A2DD472F7F7F}" type="presOf" srcId="{2C11B346-AA30-434A-9D4E-E5C0A8A0B19D}" destId="{3B5292D8-5369-4733-A050-8A6003ADC784}" srcOrd="0" destOrd="0" presId="urn:microsoft.com/office/officeart/2005/8/layout/vList2"/>
    <dgm:cxn modelId="{8AA45EAE-4F30-4F91-AF36-6E7D7501D1BE}" type="presParOf" srcId="{608AC08D-9D3A-4B89-B210-524CFAB3FDC6}" destId="{0CC4FDB4-9DDA-4A23-81C3-1C3DF03AA58D}" srcOrd="0" destOrd="0" presId="urn:microsoft.com/office/officeart/2005/8/layout/vList2"/>
    <dgm:cxn modelId="{98070595-823A-453E-B9FD-78C81E72C385}" type="presParOf" srcId="{608AC08D-9D3A-4B89-B210-524CFAB3FDC6}" destId="{3D752E73-B5F0-4604-BC56-BC8F83BA4799}" srcOrd="1" destOrd="0" presId="urn:microsoft.com/office/officeart/2005/8/layout/vList2"/>
    <dgm:cxn modelId="{CC1885CB-9055-4E8D-B952-A7E773A45E13}" type="presParOf" srcId="{608AC08D-9D3A-4B89-B210-524CFAB3FDC6}" destId="{B48556B1-1C62-4248-88F5-A6737CE04E2C}" srcOrd="2" destOrd="0" presId="urn:microsoft.com/office/officeart/2005/8/layout/vList2"/>
    <dgm:cxn modelId="{FEFA86CB-2B46-41EB-BB60-4414B2CEA4F3}" type="presParOf" srcId="{608AC08D-9D3A-4B89-B210-524CFAB3FDC6}" destId="{3B5292D8-5369-4733-A050-8A6003ADC784}" srcOrd="3" destOrd="0" presId="urn:microsoft.com/office/officeart/2005/8/layout/vList2"/>
    <dgm:cxn modelId="{14E8955B-C121-4293-B7BD-2FC19B9787DB}" type="presParOf" srcId="{608AC08D-9D3A-4B89-B210-524CFAB3FDC6}" destId="{83284DAD-727F-4ADC-B7BD-A9B99DD79D1E}" srcOrd="4" destOrd="0" presId="urn:microsoft.com/office/officeart/2005/8/layout/vList2"/>
    <dgm:cxn modelId="{9BE9D8CA-631D-4542-AFD8-45C9CF0171A4}" type="presParOf" srcId="{608AC08D-9D3A-4B89-B210-524CFAB3FDC6}" destId="{2CAAE963-9994-450B-B71C-D1430C17E30F}" srcOrd="5" destOrd="0" presId="urn:microsoft.com/office/officeart/2005/8/layout/vList2"/>
    <dgm:cxn modelId="{854AFF70-DCCE-4EE1-8E46-6E4D7F382678}" type="presParOf" srcId="{608AC08D-9D3A-4B89-B210-524CFAB3FDC6}" destId="{7C00A598-0A4D-4CA4-B889-ABFF8DEF4605}" srcOrd="6" destOrd="0" presId="urn:microsoft.com/office/officeart/2005/8/layout/vList2"/>
    <dgm:cxn modelId="{E2ED9532-259D-419F-A2E5-AC2D960520B4}" type="presParOf" srcId="{608AC08D-9D3A-4B89-B210-524CFAB3FDC6}" destId="{5EE58675-82C7-49FE-8289-8D06ED5A79B5}" srcOrd="7" destOrd="0" presId="urn:microsoft.com/office/officeart/2005/8/layout/vList2"/>
    <dgm:cxn modelId="{950C80C6-B5ED-450C-960F-760E6CA858B0}" type="presParOf" srcId="{608AC08D-9D3A-4B89-B210-524CFAB3FDC6}" destId="{9F66144B-2819-42CE-8A9C-CA67DE736645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0A5DE21-A427-42EE-A740-36752748B2E4}" type="doc">
      <dgm:prSet loTypeId="urn:microsoft.com/office/officeart/2018/layout/CircleProcess" loCatId="simpleprocesssa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91537AA1-17D4-49B5-B7FD-F57767DAD7A8}">
      <dgm:prSet/>
      <dgm:spPr/>
      <dgm:t>
        <a:bodyPr/>
        <a:lstStyle/>
        <a:p>
          <a:r>
            <a:rPr lang="en-US"/>
            <a:t>Device Enrollment Capabilities</a:t>
          </a:r>
        </a:p>
      </dgm:t>
    </dgm:pt>
    <dgm:pt modelId="{4C0A860C-2B3F-4BA7-AB74-5C311DF1609B}" type="parTrans" cxnId="{C738EDAE-C319-4EF7-9F5C-BFF1FFB89FEE}">
      <dgm:prSet/>
      <dgm:spPr/>
      <dgm:t>
        <a:bodyPr/>
        <a:lstStyle/>
        <a:p>
          <a:endParaRPr lang="en-US"/>
        </a:p>
      </dgm:t>
    </dgm:pt>
    <dgm:pt modelId="{5812AB2E-40B0-47E2-875F-9488DFFBDAF7}" type="sibTrans" cxnId="{C738EDAE-C319-4EF7-9F5C-BFF1FFB89FEE}">
      <dgm:prSet/>
      <dgm:spPr/>
      <dgm:t>
        <a:bodyPr/>
        <a:lstStyle/>
        <a:p>
          <a:endParaRPr lang="en-US"/>
        </a:p>
      </dgm:t>
    </dgm:pt>
    <dgm:pt modelId="{2CA724B9-9FB8-4684-9DE9-1F41B6C0CB5D}">
      <dgm:prSet/>
      <dgm:spPr/>
      <dgm:t>
        <a:bodyPr/>
        <a:lstStyle/>
        <a:p>
          <a:r>
            <a:rPr lang="en-US"/>
            <a:t>Compliance Management</a:t>
          </a:r>
        </a:p>
      </dgm:t>
    </dgm:pt>
    <dgm:pt modelId="{0C8DB641-1BA1-4808-99B4-40BBEFE1D63A}" type="parTrans" cxnId="{D78F884A-97DC-483A-AB65-E552B653E110}">
      <dgm:prSet/>
      <dgm:spPr/>
      <dgm:t>
        <a:bodyPr/>
        <a:lstStyle/>
        <a:p>
          <a:endParaRPr lang="en-US"/>
        </a:p>
      </dgm:t>
    </dgm:pt>
    <dgm:pt modelId="{BCF00CCF-15BA-4F91-AB60-CEDE9190E488}" type="sibTrans" cxnId="{D78F884A-97DC-483A-AB65-E552B653E110}">
      <dgm:prSet/>
      <dgm:spPr/>
      <dgm:t>
        <a:bodyPr/>
        <a:lstStyle/>
        <a:p>
          <a:endParaRPr lang="en-US"/>
        </a:p>
      </dgm:t>
    </dgm:pt>
    <dgm:pt modelId="{EB9E902F-CEFE-4BFA-8C33-2614D23E36A7}">
      <dgm:prSet/>
      <dgm:spPr/>
      <dgm:t>
        <a:bodyPr/>
        <a:lstStyle/>
        <a:p>
          <a:r>
            <a:rPr lang="en-US"/>
            <a:t>Policy Management (Similar to GPO)</a:t>
          </a:r>
        </a:p>
      </dgm:t>
    </dgm:pt>
    <dgm:pt modelId="{15F2C679-4D21-4288-8DD0-019ADBA9715B}" type="parTrans" cxnId="{B28B25AE-81B6-416F-A3DE-1A7CFE685C1B}">
      <dgm:prSet/>
      <dgm:spPr/>
      <dgm:t>
        <a:bodyPr/>
        <a:lstStyle/>
        <a:p>
          <a:endParaRPr lang="en-US"/>
        </a:p>
      </dgm:t>
    </dgm:pt>
    <dgm:pt modelId="{AD78BC3C-14DD-49D7-92C8-3621D8FFB09B}" type="sibTrans" cxnId="{B28B25AE-81B6-416F-A3DE-1A7CFE685C1B}">
      <dgm:prSet/>
      <dgm:spPr/>
      <dgm:t>
        <a:bodyPr/>
        <a:lstStyle/>
        <a:p>
          <a:endParaRPr lang="en-US"/>
        </a:p>
      </dgm:t>
    </dgm:pt>
    <dgm:pt modelId="{810F0D48-34B2-485F-B35C-F82BC8D2190D}">
      <dgm:prSet/>
      <dgm:spPr/>
      <dgm:t>
        <a:bodyPr/>
        <a:lstStyle/>
        <a:p>
          <a:r>
            <a:rPr lang="en-US"/>
            <a:t>App Management</a:t>
          </a:r>
        </a:p>
      </dgm:t>
    </dgm:pt>
    <dgm:pt modelId="{C359A593-4A95-437D-B821-A07A5C3371F8}" type="parTrans" cxnId="{B6AE31B5-D588-4C1B-AA50-9020DB29A5DC}">
      <dgm:prSet/>
      <dgm:spPr/>
      <dgm:t>
        <a:bodyPr/>
        <a:lstStyle/>
        <a:p>
          <a:endParaRPr lang="en-US"/>
        </a:p>
      </dgm:t>
    </dgm:pt>
    <dgm:pt modelId="{8DF74BE4-8DB0-4F15-9E73-D93A9DB23709}" type="sibTrans" cxnId="{B6AE31B5-D588-4C1B-AA50-9020DB29A5DC}">
      <dgm:prSet/>
      <dgm:spPr/>
      <dgm:t>
        <a:bodyPr/>
        <a:lstStyle/>
        <a:p>
          <a:endParaRPr lang="en-US"/>
        </a:p>
      </dgm:t>
    </dgm:pt>
    <dgm:pt modelId="{B2A63385-C862-4A24-963E-F3538507B1D0}" type="pres">
      <dgm:prSet presAssocID="{C0A5DE21-A427-42EE-A740-36752748B2E4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A261A569-927A-4888-A812-95D5B0FD8568}" type="pres">
      <dgm:prSet presAssocID="{810F0D48-34B2-485F-B35C-F82BC8D2190D}" presName="Accent4" presStyleCnt="0"/>
      <dgm:spPr/>
    </dgm:pt>
    <dgm:pt modelId="{412CA7D2-862E-4EEE-937A-CF22C49D99A6}" type="pres">
      <dgm:prSet presAssocID="{810F0D48-34B2-485F-B35C-F82BC8D2190D}" presName="Accent" presStyleLbl="node1" presStyleIdx="0" presStyleCnt="8"/>
      <dgm:spPr/>
    </dgm:pt>
    <dgm:pt modelId="{41956625-4D10-46D3-B2D1-2150F9A261EF}" type="pres">
      <dgm:prSet presAssocID="{810F0D48-34B2-485F-B35C-F82BC8D2190D}" presName="ParentBackground4" presStyleCnt="0"/>
      <dgm:spPr/>
    </dgm:pt>
    <dgm:pt modelId="{941B3269-BC45-4A11-8D68-FE671AF272A1}" type="pres">
      <dgm:prSet presAssocID="{810F0D48-34B2-485F-B35C-F82BC8D2190D}" presName="ParentBackground" presStyleLbl="node1" presStyleIdx="1" presStyleCnt="8"/>
      <dgm:spPr/>
    </dgm:pt>
    <dgm:pt modelId="{A9646D08-F0DB-4C1E-87ED-9FFAEF4609B8}" type="pres">
      <dgm:prSet presAssocID="{810F0D48-34B2-485F-B35C-F82BC8D2190D}" presName="Parent4" presStyleLbl="fgAcc0" presStyleIdx="0" presStyleCnt="0">
        <dgm:presLayoutVars>
          <dgm:chMax val="1"/>
          <dgm:chPref val="1"/>
          <dgm:bulletEnabled val="1"/>
        </dgm:presLayoutVars>
      </dgm:prSet>
      <dgm:spPr/>
    </dgm:pt>
    <dgm:pt modelId="{D185B92C-B92E-40B1-9D34-1FFAC698ED81}" type="pres">
      <dgm:prSet presAssocID="{EB9E902F-CEFE-4BFA-8C33-2614D23E36A7}" presName="Accent3" presStyleCnt="0"/>
      <dgm:spPr/>
    </dgm:pt>
    <dgm:pt modelId="{5372EF05-E0B6-4090-82B3-3E4C482BD2B6}" type="pres">
      <dgm:prSet presAssocID="{EB9E902F-CEFE-4BFA-8C33-2614D23E36A7}" presName="Accent" presStyleLbl="node1" presStyleIdx="2" presStyleCnt="8"/>
      <dgm:spPr/>
    </dgm:pt>
    <dgm:pt modelId="{3876F9F9-5E62-4EC9-9993-99DC60F448A6}" type="pres">
      <dgm:prSet presAssocID="{EB9E902F-CEFE-4BFA-8C33-2614D23E36A7}" presName="ParentBackground3" presStyleCnt="0"/>
      <dgm:spPr/>
    </dgm:pt>
    <dgm:pt modelId="{BCE42FE2-9204-4DF5-9496-5362F88D30A1}" type="pres">
      <dgm:prSet presAssocID="{EB9E902F-CEFE-4BFA-8C33-2614D23E36A7}" presName="ParentBackground" presStyleLbl="node1" presStyleIdx="3" presStyleCnt="8"/>
      <dgm:spPr/>
    </dgm:pt>
    <dgm:pt modelId="{A4FB44DF-9AD1-40FB-AD77-41169AA2EB98}" type="pres">
      <dgm:prSet presAssocID="{EB9E902F-CEFE-4BFA-8C33-2614D23E36A7}" presName="Parent3" presStyleLbl="fgAcc0" presStyleIdx="0" presStyleCnt="0">
        <dgm:presLayoutVars>
          <dgm:chMax val="1"/>
          <dgm:chPref val="1"/>
          <dgm:bulletEnabled val="1"/>
        </dgm:presLayoutVars>
      </dgm:prSet>
      <dgm:spPr/>
    </dgm:pt>
    <dgm:pt modelId="{ED60595B-F1F4-46C1-BE6F-179342954B6F}" type="pres">
      <dgm:prSet presAssocID="{2CA724B9-9FB8-4684-9DE9-1F41B6C0CB5D}" presName="Accent2" presStyleCnt="0"/>
      <dgm:spPr/>
    </dgm:pt>
    <dgm:pt modelId="{486DAC04-7CC7-44DC-9D14-883BF04DE9E1}" type="pres">
      <dgm:prSet presAssocID="{2CA724B9-9FB8-4684-9DE9-1F41B6C0CB5D}" presName="Accent" presStyleLbl="node1" presStyleIdx="4" presStyleCnt="8"/>
      <dgm:spPr/>
    </dgm:pt>
    <dgm:pt modelId="{36E29F89-EB78-4E3F-8FA2-6A2195F0BA46}" type="pres">
      <dgm:prSet presAssocID="{2CA724B9-9FB8-4684-9DE9-1F41B6C0CB5D}" presName="ParentBackground2" presStyleCnt="0"/>
      <dgm:spPr/>
    </dgm:pt>
    <dgm:pt modelId="{33BD4E67-9554-446B-B834-CCA41C9DE6A9}" type="pres">
      <dgm:prSet presAssocID="{2CA724B9-9FB8-4684-9DE9-1F41B6C0CB5D}" presName="ParentBackground" presStyleLbl="node1" presStyleIdx="5" presStyleCnt="8"/>
      <dgm:spPr/>
    </dgm:pt>
    <dgm:pt modelId="{05CD5EE4-2545-4FBB-9110-70AB03768DCB}" type="pres">
      <dgm:prSet presAssocID="{2CA724B9-9FB8-4684-9DE9-1F41B6C0CB5D}" presName="Parent2" presStyleLbl="fgAcc0" presStyleIdx="0" presStyleCnt="0">
        <dgm:presLayoutVars>
          <dgm:chMax val="1"/>
          <dgm:chPref val="1"/>
          <dgm:bulletEnabled val="1"/>
        </dgm:presLayoutVars>
      </dgm:prSet>
      <dgm:spPr/>
    </dgm:pt>
    <dgm:pt modelId="{098E8997-CD45-45DE-9672-226F11FA73BA}" type="pres">
      <dgm:prSet presAssocID="{91537AA1-17D4-49B5-B7FD-F57767DAD7A8}" presName="Accent1" presStyleCnt="0"/>
      <dgm:spPr/>
    </dgm:pt>
    <dgm:pt modelId="{8C00AC97-43BB-41EC-99C1-7FA250B3E14D}" type="pres">
      <dgm:prSet presAssocID="{91537AA1-17D4-49B5-B7FD-F57767DAD7A8}" presName="Accent" presStyleLbl="node1" presStyleIdx="6" presStyleCnt="8"/>
      <dgm:spPr/>
    </dgm:pt>
    <dgm:pt modelId="{A2F24434-8DCC-4701-BC35-6E45B14BA7A3}" type="pres">
      <dgm:prSet presAssocID="{91537AA1-17D4-49B5-B7FD-F57767DAD7A8}" presName="ParentBackground1" presStyleCnt="0"/>
      <dgm:spPr/>
    </dgm:pt>
    <dgm:pt modelId="{12D26C56-4A9C-4FDF-A73B-689A4C5E8A71}" type="pres">
      <dgm:prSet presAssocID="{91537AA1-17D4-49B5-B7FD-F57767DAD7A8}" presName="ParentBackground" presStyleLbl="node1" presStyleIdx="7" presStyleCnt="8"/>
      <dgm:spPr/>
    </dgm:pt>
    <dgm:pt modelId="{2E920DF4-A737-4331-9BA0-14D0913626C7}" type="pres">
      <dgm:prSet presAssocID="{91537AA1-17D4-49B5-B7FD-F57767DAD7A8}" presName="Parent1" presStyleLbl="fgAcc0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E292020D-762C-47C0-BB04-603BC64B451A}" type="presOf" srcId="{2CA724B9-9FB8-4684-9DE9-1F41B6C0CB5D}" destId="{33BD4E67-9554-446B-B834-CCA41C9DE6A9}" srcOrd="0" destOrd="0" presId="urn:microsoft.com/office/officeart/2018/layout/CircleProcess"/>
    <dgm:cxn modelId="{1FE4F668-56D9-43C4-9124-E6269F505654}" type="presOf" srcId="{EB9E902F-CEFE-4BFA-8C33-2614D23E36A7}" destId="{BCE42FE2-9204-4DF5-9496-5362F88D30A1}" srcOrd="0" destOrd="0" presId="urn:microsoft.com/office/officeart/2018/layout/CircleProcess"/>
    <dgm:cxn modelId="{D78F884A-97DC-483A-AB65-E552B653E110}" srcId="{C0A5DE21-A427-42EE-A740-36752748B2E4}" destId="{2CA724B9-9FB8-4684-9DE9-1F41B6C0CB5D}" srcOrd="1" destOrd="0" parTransId="{0C8DB641-1BA1-4808-99B4-40BBEFE1D63A}" sibTransId="{BCF00CCF-15BA-4F91-AB60-CEDE9190E488}"/>
    <dgm:cxn modelId="{180B368E-982E-4E1A-97E6-7B2B544990A6}" type="presOf" srcId="{EB9E902F-CEFE-4BFA-8C33-2614D23E36A7}" destId="{A4FB44DF-9AD1-40FB-AD77-41169AA2EB98}" srcOrd="1" destOrd="0" presId="urn:microsoft.com/office/officeart/2018/layout/CircleProcess"/>
    <dgm:cxn modelId="{0CACC796-9193-4A64-9AAC-CC7DA958A725}" type="presOf" srcId="{91537AA1-17D4-49B5-B7FD-F57767DAD7A8}" destId="{2E920DF4-A737-4331-9BA0-14D0913626C7}" srcOrd="1" destOrd="0" presId="urn:microsoft.com/office/officeart/2018/layout/CircleProcess"/>
    <dgm:cxn modelId="{0C785D9C-9F20-4271-A789-E9FDFECE35B6}" type="presOf" srcId="{2CA724B9-9FB8-4684-9DE9-1F41B6C0CB5D}" destId="{05CD5EE4-2545-4FBB-9110-70AB03768DCB}" srcOrd="1" destOrd="0" presId="urn:microsoft.com/office/officeart/2018/layout/CircleProcess"/>
    <dgm:cxn modelId="{B28B25AE-81B6-416F-A3DE-1A7CFE685C1B}" srcId="{C0A5DE21-A427-42EE-A740-36752748B2E4}" destId="{EB9E902F-CEFE-4BFA-8C33-2614D23E36A7}" srcOrd="2" destOrd="0" parTransId="{15F2C679-4D21-4288-8DD0-019ADBA9715B}" sibTransId="{AD78BC3C-14DD-49D7-92C8-3621D8FFB09B}"/>
    <dgm:cxn modelId="{C738EDAE-C319-4EF7-9F5C-BFF1FFB89FEE}" srcId="{C0A5DE21-A427-42EE-A740-36752748B2E4}" destId="{91537AA1-17D4-49B5-B7FD-F57767DAD7A8}" srcOrd="0" destOrd="0" parTransId="{4C0A860C-2B3F-4BA7-AB74-5C311DF1609B}" sibTransId="{5812AB2E-40B0-47E2-875F-9488DFFBDAF7}"/>
    <dgm:cxn modelId="{B6AE31B5-D588-4C1B-AA50-9020DB29A5DC}" srcId="{C0A5DE21-A427-42EE-A740-36752748B2E4}" destId="{810F0D48-34B2-485F-B35C-F82BC8D2190D}" srcOrd="3" destOrd="0" parTransId="{C359A593-4A95-437D-B821-A07A5C3371F8}" sibTransId="{8DF74BE4-8DB0-4F15-9E73-D93A9DB23709}"/>
    <dgm:cxn modelId="{96A1C5B6-092D-48E6-A97F-601FC53CB79A}" type="presOf" srcId="{C0A5DE21-A427-42EE-A740-36752748B2E4}" destId="{B2A63385-C862-4A24-963E-F3538507B1D0}" srcOrd="0" destOrd="0" presId="urn:microsoft.com/office/officeart/2018/layout/CircleProcess"/>
    <dgm:cxn modelId="{46186EC3-E4B4-44FD-A831-AE460EF9C42D}" type="presOf" srcId="{810F0D48-34B2-485F-B35C-F82BC8D2190D}" destId="{A9646D08-F0DB-4C1E-87ED-9FFAEF4609B8}" srcOrd="1" destOrd="0" presId="urn:microsoft.com/office/officeart/2018/layout/CircleProcess"/>
    <dgm:cxn modelId="{EC091CF8-E138-43CC-B50A-C68E91D257CD}" type="presOf" srcId="{91537AA1-17D4-49B5-B7FD-F57767DAD7A8}" destId="{12D26C56-4A9C-4FDF-A73B-689A4C5E8A71}" srcOrd="0" destOrd="0" presId="urn:microsoft.com/office/officeart/2018/layout/CircleProcess"/>
    <dgm:cxn modelId="{32B21BFA-4191-4B65-A305-9494AEB8AD22}" type="presOf" srcId="{810F0D48-34B2-485F-B35C-F82BC8D2190D}" destId="{941B3269-BC45-4A11-8D68-FE671AF272A1}" srcOrd="0" destOrd="0" presId="urn:microsoft.com/office/officeart/2018/layout/CircleProcess"/>
    <dgm:cxn modelId="{0EA55043-1E14-49EC-8F9D-3C5E212D7506}" type="presParOf" srcId="{B2A63385-C862-4A24-963E-F3538507B1D0}" destId="{A261A569-927A-4888-A812-95D5B0FD8568}" srcOrd="0" destOrd="0" presId="urn:microsoft.com/office/officeart/2018/layout/CircleProcess"/>
    <dgm:cxn modelId="{C8FEFC87-599D-474F-82C1-0930DFECCD90}" type="presParOf" srcId="{A261A569-927A-4888-A812-95D5B0FD8568}" destId="{412CA7D2-862E-4EEE-937A-CF22C49D99A6}" srcOrd="0" destOrd="0" presId="urn:microsoft.com/office/officeart/2018/layout/CircleProcess"/>
    <dgm:cxn modelId="{6D8FB081-DF50-4C61-8B5E-A32DD889CB19}" type="presParOf" srcId="{B2A63385-C862-4A24-963E-F3538507B1D0}" destId="{41956625-4D10-46D3-B2D1-2150F9A261EF}" srcOrd="1" destOrd="0" presId="urn:microsoft.com/office/officeart/2018/layout/CircleProcess"/>
    <dgm:cxn modelId="{2275BAC4-4CBE-4BBF-B6FD-EB6581620F6A}" type="presParOf" srcId="{41956625-4D10-46D3-B2D1-2150F9A261EF}" destId="{941B3269-BC45-4A11-8D68-FE671AF272A1}" srcOrd="0" destOrd="0" presId="urn:microsoft.com/office/officeart/2018/layout/CircleProcess"/>
    <dgm:cxn modelId="{20CCE2B1-CD46-4CF7-9D64-F570873AEC88}" type="presParOf" srcId="{B2A63385-C862-4A24-963E-F3538507B1D0}" destId="{A9646D08-F0DB-4C1E-87ED-9FFAEF4609B8}" srcOrd="2" destOrd="0" presId="urn:microsoft.com/office/officeart/2018/layout/CircleProcess"/>
    <dgm:cxn modelId="{5EAAFD01-471E-438C-9139-F5B3316C2B0E}" type="presParOf" srcId="{B2A63385-C862-4A24-963E-F3538507B1D0}" destId="{D185B92C-B92E-40B1-9D34-1FFAC698ED81}" srcOrd="3" destOrd="0" presId="urn:microsoft.com/office/officeart/2018/layout/CircleProcess"/>
    <dgm:cxn modelId="{4C612DEB-EF32-4442-BD2B-FACF72ED40D0}" type="presParOf" srcId="{D185B92C-B92E-40B1-9D34-1FFAC698ED81}" destId="{5372EF05-E0B6-4090-82B3-3E4C482BD2B6}" srcOrd="0" destOrd="0" presId="urn:microsoft.com/office/officeart/2018/layout/CircleProcess"/>
    <dgm:cxn modelId="{1A29215A-771B-43F0-B643-5E655D8DB2C6}" type="presParOf" srcId="{B2A63385-C862-4A24-963E-F3538507B1D0}" destId="{3876F9F9-5E62-4EC9-9993-99DC60F448A6}" srcOrd="4" destOrd="0" presId="urn:microsoft.com/office/officeart/2018/layout/CircleProcess"/>
    <dgm:cxn modelId="{FC1283AA-6EBB-4B09-A05D-3449D1730CC7}" type="presParOf" srcId="{3876F9F9-5E62-4EC9-9993-99DC60F448A6}" destId="{BCE42FE2-9204-4DF5-9496-5362F88D30A1}" srcOrd="0" destOrd="0" presId="urn:microsoft.com/office/officeart/2018/layout/CircleProcess"/>
    <dgm:cxn modelId="{3BC59DED-823B-4916-9771-E9EDFA4EE586}" type="presParOf" srcId="{B2A63385-C862-4A24-963E-F3538507B1D0}" destId="{A4FB44DF-9AD1-40FB-AD77-41169AA2EB98}" srcOrd="5" destOrd="0" presId="urn:microsoft.com/office/officeart/2018/layout/CircleProcess"/>
    <dgm:cxn modelId="{1791C163-1119-4BDF-ACDB-D3E66820B6F8}" type="presParOf" srcId="{B2A63385-C862-4A24-963E-F3538507B1D0}" destId="{ED60595B-F1F4-46C1-BE6F-179342954B6F}" srcOrd="6" destOrd="0" presId="urn:microsoft.com/office/officeart/2018/layout/CircleProcess"/>
    <dgm:cxn modelId="{AAD8DF5D-022D-4986-A57D-FBDF10258A5A}" type="presParOf" srcId="{ED60595B-F1F4-46C1-BE6F-179342954B6F}" destId="{486DAC04-7CC7-44DC-9D14-883BF04DE9E1}" srcOrd="0" destOrd="0" presId="urn:microsoft.com/office/officeart/2018/layout/CircleProcess"/>
    <dgm:cxn modelId="{2C414FE8-ACAC-4DEE-9AA2-67AE9AF84EAD}" type="presParOf" srcId="{B2A63385-C862-4A24-963E-F3538507B1D0}" destId="{36E29F89-EB78-4E3F-8FA2-6A2195F0BA46}" srcOrd="7" destOrd="0" presId="urn:microsoft.com/office/officeart/2018/layout/CircleProcess"/>
    <dgm:cxn modelId="{82B6FE25-4CD0-4343-AB31-54CE8B4B96E5}" type="presParOf" srcId="{36E29F89-EB78-4E3F-8FA2-6A2195F0BA46}" destId="{33BD4E67-9554-446B-B834-CCA41C9DE6A9}" srcOrd="0" destOrd="0" presId="urn:microsoft.com/office/officeart/2018/layout/CircleProcess"/>
    <dgm:cxn modelId="{2837578A-8A51-47C4-A867-E31407F7BAA2}" type="presParOf" srcId="{B2A63385-C862-4A24-963E-F3538507B1D0}" destId="{05CD5EE4-2545-4FBB-9110-70AB03768DCB}" srcOrd="8" destOrd="0" presId="urn:microsoft.com/office/officeart/2018/layout/CircleProcess"/>
    <dgm:cxn modelId="{0D5388CD-8DFB-4A41-BA4D-67B050A9E46C}" type="presParOf" srcId="{B2A63385-C862-4A24-963E-F3538507B1D0}" destId="{098E8997-CD45-45DE-9672-226F11FA73BA}" srcOrd="9" destOrd="0" presId="urn:microsoft.com/office/officeart/2018/layout/CircleProcess"/>
    <dgm:cxn modelId="{B12881E6-599C-4E2E-A702-CAFBBEB326DA}" type="presParOf" srcId="{098E8997-CD45-45DE-9672-226F11FA73BA}" destId="{8C00AC97-43BB-41EC-99C1-7FA250B3E14D}" srcOrd="0" destOrd="0" presId="urn:microsoft.com/office/officeart/2018/layout/CircleProcess"/>
    <dgm:cxn modelId="{D875A1FD-6722-4B5A-ACA8-7BCAC9896E20}" type="presParOf" srcId="{B2A63385-C862-4A24-963E-F3538507B1D0}" destId="{A2F24434-8DCC-4701-BC35-6E45B14BA7A3}" srcOrd="10" destOrd="0" presId="urn:microsoft.com/office/officeart/2018/layout/CircleProcess"/>
    <dgm:cxn modelId="{15654928-297F-4869-94E1-8FEB49CC6B4C}" type="presParOf" srcId="{A2F24434-8DCC-4701-BC35-6E45B14BA7A3}" destId="{12D26C56-4A9C-4FDF-A73B-689A4C5E8A71}" srcOrd="0" destOrd="0" presId="urn:microsoft.com/office/officeart/2018/layout/CircleProcess"/>
    <dgm:cxn modelId="{441378F6-55BD-4D8E-B271-9401F0257EA9}" type="presParOf" srcId="{B2A63385-C862-4A24-963E-F3538507B1D0}" destId="{2E920DF4-A737-4331-9BA0-14D0913626C7}" srcOrd="11" destOrd="0" presId="urn:microsoft.com/office/officeart/2018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07BCFD7-BB73-4C83-8BCA-DB99E67F3198}" type="doc">
      <dgm:prSet loTypeId="urn:microsoft.com/office/officeart/2005/8/layout/vList2" loCatId="list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B1989D96-03D2-4154-A092-F10B72E6CED0}">
      <dgm:prSet/>
      <dgm:spPr/>
      <dgm:t>
        <a:bodyPr/>
        <a:lstStyle/>
        <a:p>
          <a:r>
            <a:rPr lang="en-US" dirty="0"/>
            <a:t>What is Modern Management</a:t>
          </a:r>
        </a:p>
      </dgm:t>
    </dgm:pt>
    <dgm:pt modelId="{8A8A9752-7606-4497-8596-3F51CD53EB8C}" type="parTrans" cxnId="{EC3BED7C-CC05-4F0A-9F91-6277E33EA901}">
      <dgm:prSet/>
      <dgm:spPr/>
      <dgm:t>
        <a:bodyPr/>
        <a:lstStyle/>
        <a:p>
          <a:endParaRPr lang="en-US"/>
        </a:p>
      </dgm:t>
    </dgm:pt>
    <dgm:pt modelId="{35CDA892-2983-4F6D-8F40-4872B250C623}" type="sibTrans" cxnId="{EC3BED7C-CC05-4F0A-9F91-6277E33EA901}">
      <dgm:prSet/>
      <dgm:spPr/>
      <dgm:t>
        <a:bodyPr/>
        <a:lstStyle/>
        <a:p>
          <a:endParaRPr lang="en-US"/>
        </a:p>
      </dgm:t>
    </dgm:pt>
    <dgm:pt modelId="{F5FF65EA-559B-44E8-86D1-D9E950917A95}">
      <dgm:prSet/>
      <dgm:spPr/>
      <dgm:t>
        <a:bodyPr/>
        <a:lstStyle/>
        <a:p>
          <a:r>
            <a:rPr lang="en-US"/>
            <a:t>The Role of SCCM</a:t>
          </a:r>
        </a:p>
      </dgm:t>
    </dgm:pt>
    <dgm:pt modelId="{1799D0F5-1CD1-4F4C-B040-AF3198175675}" type="parTrans" cxnId="{A43DEC2B-BE31-41A7-A4F8-7A8EECF42BB8}">
      <dgm:prSet/>
      <dgm:spPr/>
      <dgm:t>
        <a:bodyPr/>
        <a:lstStyle/>
        <a:p>
          <a:endParaRPr lang="en-US"/>
        </a:p>
      </dgm:t>
    </dgm:pt>
    <dgm:pt modelId="{B8749922-D51C-4606-BA5B-4D09FD117B71}" type="sibTrans" cxnId="{A43DEC2B-BE31-41A7-A4F8-7A8EECF42BB8}">
      <dgm:prSet/>
      <dgm:spPr/>
      <dgm:t>
        <a:bodyPr/>
        <a:lstStyle/>
        <a:p>
          <a:endParaRPr lang="en-US"/>
        </a:p>
      </dgm:t>
    </dgm:pt>
    <dgm:pt modelId="{CD01CB53-F5CC-4C20-BCAD-902F5F5075F6}">
      <dgm:prSet/>
      <dgm:spPr/>
      <dgm:t>
        <a:bodyPr/>
        <a:lstStyle/>
        <a:p>
          <a:r>
            <a:rPr lang="en-US"/>
            <a:t>The Role of Intune</a:t>
          </a:r>
        </a:p>
      </dgm:t>
    </dgm:pt>
    <dgm:pt modelId="{400A56CD-8976-4D0D-9252-ADDBA94D329B}" type="parTrans" cxnId="{E7CA4767-59D6-411C-B2E8-9827369B7257}">
      <dgm:prSet/>
      <dgm:spPr/>
      <dgm:t>
        <a:bodyPr/>
        <a:lstStyle/>
        <a:p>
          <a:endParaRPr lang="en-US"/>
        </a:p>
      </dgm:t>
    </dgm:pt>
    <dgm:pt modelId="{21409A61-848B-4C99-BF5A-D18E29D858C2}" type="sibTrans" cxnId="{E7CA4767-59D6-411C-B2E8-9827369B7257}">
      <dgm:prSet/>
      <dgm:spPr/>
      <dgm:t>
        <a:bodyPr/>
        <a:lstStyle/>
        <a:p>
          <a:endParaRPr lang="en-US"/>
        </a:p>
      </dgm:t>
    </dgm:pt>
    <dgm:pt modelId="{C7AB5649-3EA6-4F2B-829C-65F57704344B}">
      <dgm:prSet/>
      <dgm:spPr/>
      <dgm:t>
        <a:bodyPr/>
        <a:lstStyle/>
        <a:p>
          <a:r>
            <a:rPr lang="en-US" dirty="0" err="1"/>
            <a:t>WaaS</a:t>
          </a:r>
          <a:r>
            <a:rPr lang="en-US" dirty="0"/>
            <a:t> (Windows as a Service)</a:t>
          </a:r>
        </a:p>
      </dgm:t>
    </dgm:pt>
    <dgm:pt modelId="{6847D9C6-3A57-4B7D-B266-0EB9E829BD84}" type="parTrans" cxnId="{30A15D0D-0830-4AAC-9EEE-180B3AE39F0D}">
      <dgm:prSet/>
      <dgm:spPr/>
      <dgm:t>
        <a:bodyPr/>
        <a:lstStyle/>
        <a:p>
          <a:endParaRPr lang="en-US"/>
        </a:p>
      </dgm:t>
    </dgm:pt>
    <dgm:pt modelId="{F2E85082-BA4A-4802-88FF-3ACFFAE3545F}" type="sibTrans" cxnId="{30A15D0D-0830-4AAC-9EEE-180B3AE39F0D}">
      <dgm:prSet/>
      <dgm:spPr/>
      <dgm:t>
        <a:bodyPr/>
        <a:lstStyle/>
        <a:p>
          <a:endParaRPr lang="en-US"/>
        </a:p>
      </dgm:t>
    </dgm:pt>
    <dgm:pt modelId="{8849D765-7D93-427D-9AE1-32A37B56487C}">
      <dgm:prSet/>
      <dgm:spPr/>
      <dgm:t>
        <a:bodyPr/>
        <a:lstStyle/>
        <a:p>
          <a:r>
            <a:rPr lang="en-US" dirty="0"/>
            <a:t>SCCM Co-Management (Step into Intune)</a:t>
          </a:r>
        </a:p>
      </dgm:t>
    </dgm:pt>
    <dgm:pt modelId="{EAE71830-0179-4500-A023-22F7765F9140}" type="parTrans" cxnId="{073B6019-455E-4C88-9817-40965354BF54}">
      <dgm:prSet/>
      <dgm:spPr/>
      <dgm:t>
        <a:bodyPr/>
        <a:lstStyle/>
        <a:p>
          <a:endParaRPr lang="en-US"/>
        </a:p>
      </dgm:t>
    </dgm:pt>
    <dgm:pt modelId="{3DA67592-3E12-4FD9-B465-49CFA8F19220}" type="sibTrans" cxnId="{073B6019-455E-4C88-9817-40965354BF54}">
      <dgm:prSet/>
      <dgm:spPr/>
      <dgm:t>
        <a:bodyPr/>
        <a:lstStyle/>
        <a:p>
          <a:endParaRPr lang="en-US"/>
        </a:p>
      </dgm:t>
    </dgm:pt>
    <dgm:pt modelId="{AC432206-A266-4E2B-B2ED-0D2E21AA8A8E}">
      <dgm:prSet/>
      <dgm:spPr/>
      <dgm:t>
        <a:bodyPr/>
        <a:lstStyle/>
        <a:p>
          <a:r>
            <a:rPr lang="en-US" dirty="0"/>
            <a:t>Intune (More than Mobile Device Management)</a:t>
          </a:r>
        </a:p>
      </dgm:t>
    </dgm:pt>
    <dgm:pt modelId="{1E724ECB-D17D-4864-9381-773A7A66F712}" type="parTrans" cxnId="{BB512819-3946-4DEF-A5A2-C103E001B16D}">
      <dgm:prSet/>
      <dgm:spPr/>
      <dgm:t>
        <a:bodyPr/>
        <a:lstStyle/>
        <a:p>
          <a:endParaRPr lang="en-US"/>
        </a:p>
      </dgm:t>
    </dgm:pt>
    <dgm:pt modelId="{B80A2297-8816-47FB-8CD7-B4336819E74A}" type="sibTrans" cxnId="{BB512819-3946-4DEF-A5A2-C103E001B16D}">
      <dgm:prSet/>
      <dgm:spPr/>
      <dgm:t>
        <a:bodyPr/>
        <a:lstStyle/>
        <a:p>
          <a:endParaRPr lang="en-US"/>
        </a:p>
      </dgm:t>
    </dgm:pt>
    <dgm:pt modelId="{4B7CC9D2-C7B1-48A5-974C-0F672897425C}">
      <dgm:prSet/>
      <dgm:spPr/>
      <dgm:t>
        <a:bodyPr/>
        <a:lstStyle/>
        <a:p>
          <a:r>
            <a:rPr lang="en-US"/>
            <a:t>Compliance</a:t>
          </a:r>
        </a:p>
      </dgm:t>
    </dgm:pt>
    <dgm:pt modelId="{96E13EB1-ADE2-4DDF-954E-B5DB10781883}" type="parTrans" cxnId="{480B2A65-E467-4762-9463-744CAB2442DC}">
      <dgm:prSet/>
      <dgm:spPr/>
      <dgm:t>
        <a:bodyPr/>
        <a:lstStyle/>
        <a:p>
          <a:endParaRPr lang="en-US"/>
        </a:p>
      </dgm:t>
    </dgm:pt>
    <dgm:pt modelId="{70ED85FB-FE65-4C58-9B55-8EBE0C9DB981}" type="sibTrans" cxnId="{480B2A65-E467-4762-9463-744CAB2442DC}">
      <dgm:prSet/>
      <dgm:spPr/>
      <dgm:t>
        <a:bodyPr/>
        <a:lstStyle/>
        <a:p>
          <a:endParaRPr lang="en-US"/>
        </a:p>
      </dgm:t>
    </dgm:pt>
    <dgm:pt modelId="{B393F383-B882-47DB-A085-69C83EE4A812}">
      <dgm:prSet/>
      <dgm:spPr/>
      <dgm:t>
        <a:bodyPr/>
        <a:lstStyle/>
        <a:p>
          <a:r>
            <a:rPr lang="en-US" dirty="0"/>
            <a:t>Configurations</a:t>
          </a:r>
        </a:p>
      </dgm:t>
    </dgm:pt>
    <dgm:pt modelId="{82101464-674A-4277-A694-82FF1D526C64}" type="parTrans" cxnId="{CAE451AD-A385-4407-B048-74A2CC308733}">
      <dgm:prSet/>
      <dgm:spPr/>
      <dgm:t>
        <a:bodyPr/>
        <a:lstStyle/>
        <a:p>
          <a:endParaRPr lang="en-US"/>
        </a:p>
      </dgm:t>
    </dgm:pt>
    <dgm:pt modelId="{64C0BA61-514F-4067-A6E6-F2D0F854C624}" type="sibTrans" cxnId="{CAE451AD-A385-4407-B048-74A2CC308733}">
      <dgm:prSet/>
      <dgm:spPr/>
      <dgm:t>
        <a:bodyPr/>
        <a:lstStyle/>
        <a:p>
          <a:endParaRPr lang="en-US"/>
        </a:p>
      </dgm:t>
    </dgm:pt>
    <dgm:pt modelId="{06829D22-9D65-4492-9891-3C808F0F9604}">
      <dgm:prSet/>
      <dgm:spPr/>
      <dgm:t>
        <a:bodyPr/>
        <a:lstStyle/>
        <a:p>
          <a:r>
            <a:rPr lang="en-US" dirty="0"/>
            <a:t>App Management</a:t>
          </a:r>
        </a:p>
      </dgm:t>
    </dgm:pt>
    <dgm:pt modelId="{E18F67D7-1C82-4AE4-9091-B741E6AE7B38}" type="parTrans" cxnId="{0257415B-5D4D-4426-AFBF-C71518553251}">
      <dgm:prSet/>
      <dgm:spPr/>
      <dgm:t>
        <a:bodyPr/>
        <a:lstStyle/>
        <a:p>
          <a:endParaRPr lang="en-US"/>
        </a:p>
      </dgm:t>
    </dgm:pt>
    <dgm:pt modelId="{A515C08A-BC8C-46B5-AA2B-7A3C68EAC2EC}" type="sibTrans" cxnId="{0257415B-5D4D-4426-AFBF-C71518553251}">
      <dgm:prSet/>
      <dgm:spPr/>
      <dgm:t>
        <a:bodyPr/>
        <a:lstStyle/>
        <a:p>
          <a:endParaRPr lang="en-US"/>
        </a:p>
      </dgm:t>
    </dgm:pt>
    <dgm:pt modelId="{9CB44BA3-525B-4AB9-A60D-8E6500B61694}">
      <dgm:prSet/>
      <dgm:spPr/>
      <dgm:t>
        <a:bodyPr/>
        <a:lstStyle/>
        <a:p>
          <a:r>
            <a:rPr lang="en-US" dirty="0"/>
            <a:t>Round Table / Q&amp;A</a:t>
          </a:r>
        </a:p>
      </dgm:t>
    </dgm:pt>
    <dgm:pt modelId="{CE18003E-AFDB-4DA8-A903-08A2FC74B0D1}" type="parTrans" cxnId="{6BDCBCCA-8710-470C-B793-E3B0530D2C56}">
      <dgm:prSet/>
      <dgm:spPr/>
      <dgm:t>
        <a:bodyPr/>
        <a:lstStyle/>
        <a:p>
          <a:endParaRPr lang="en-US"/>
        </a:p>
      </dgm:t>
    </dgm:pt>
    <dgm:pt modelId="{C5D856A1-1C39-4E17-AC1D-B646D6D7C4D9}" type="sibTrans" cxnId="{6BDCBCCA-8710-470C-B793-E3B0530D2C56}">
      <dgm:prSet/>
      <dgm:spPr/>
      <dgm:t>
        <a:bodyPr/>
        <a:lstStyle/>
        <a:p>
          <a:endParaRPr lang="en-US"/>
        </a:p>
      </dgm:t>
    </dgm:pt>
    <dgm:pt modelId="{1095182D-773A-4F9D-8F27-2F3A09B84EF4}">
      <dgm:prSet/>
      <dgm:spPr/>
      <dgm:t>
        <a:bodyPr/>
        <a:lstStyle/>
        <a:p>
          <a:r>
            <a:rPr lang="en-US" dirty="0"/>
            <a:t>Autopilot	</a:t>
          </a:r>
        </a:p>
      </dgm:t>
    </dgm:pt>
    <dgm:pt modelId="{B18BCC3D-531B-488F-897A-DAEB772C30D3}" type="parTrans" cxnId="{8E24A76F-EA35-435D-9800-F19D5CCA3BA2}">
      <dgm:prSet/>
      <dgm:spPr/>
      <dgm:t>
        <a:bodyPr/>
        <a:lstStyle/>
        <a:p>
          <a:endParaRPr lang="en-US"/>
        </a:p>
      </dgm:t>
    </dgm:pt>
    <dgm:pt modelId="{757C6CA6-D18E-4DD0-9D76-B9458FAFA45B}" type="sibTrans" cxnId="{8E24A76F-EA35-435D-9800-F19D5CCA3BA2}">
      <dgm:prSet/>
      <dgm:spPr/>
      <dgm:t>
        <a:bodyPr/>
        <a:lstStyle/>
        <a:p>
          <a:endParaRPr lang="en-US"/>
        </a:p>
      </dgm:t>
    </dgm:pt>
    <dgm:pt modelId="{2C11B346-AA30-434A-9D4E-E5C0A8A0B19D}">
      <dgm:prSet/>
      <dgm:spPr/>
      <dgm:t>
        <a:bodyPr/>
        <a:lstStyle/>
        <a:p>
          <a:r>
            <a:rPr lang="en-US" dirty="0"/>
            <a:t>Moving towards Intune</a:t>
          </a:r>
        </a:p>
      </dgm:t>
    </dgm:pt>
    <dgm:pt modelId="{814E2BC8-2EC9-48A4-8164-EE61F92D6309}" type="parTrans" cxnId="{B82B8533-600E-49BB-8782-C70E6B6D425C}">
      <dgm:prSet/>
      <dgm:spPr/>
      <dgm:t>
        <a:bodyPr/>
        <a:lstStyle/>
        <a:p>
          <a:endParaRPr lang="en-US"/>
        </a:p>
      </dgm:t>
    </dgm:pt>
    <dgm:pt modelId="{05DC4791-3F05-470B-B103-EBBA7CAD3186}" type="sibTrans" cxnId="{B82B8533-600E-49BB-8782-C70E6B6D425C}">
      <dgm:prSet/>
      <dgm:spPr/>
      <dgm:t>
        <a:bodyPr/>
        <a:lstStyle/>
        <a:p>
          <a:endParaRPr lang="en-US"/>
        </a:p>
      </dgm:t>
    </dgm:pt>
    <dgm:pt modelId="{803EBFE9-533A-417B-9418-F917C9B8D2AA}">
      <dgm:prSet/>
      <dgm:spPr/>
      <dgm:t>
        <a:bodyPr/>
        <a:lstStyle/>
        <a:p>
          <a:r>
            <a:rPr lang="en-US"/>
            <a:t>Choices on testing</a:t>
          </a:r>
          <a:endParaRPr lang="en-US" dirty="0"/>
        </a:p>
      </dgm:t>
    </dgm:pt>
    <dgm:pt modelId="{215831FB-0504-4F8B-BE1A-8B98E87B093E}" type="parTrans" cxnId="{33290281-B6BD-4605-8B23-6E60C001793F}">
      <dgm:prSet/>
      <dgm:spPr/>
      <dgm:t>
        <a:bodyPr/>
        <a:lstStyle/>
        <a:p>
          <a:endParaRPr lang="en-US"/>
        </a:p>
      </dgm:t>
    </dgm:pt>
    <dgm:pt modelId="{E0FCF9F3-10E5-46AB-8BAA-362ED862FF6B}" type="sibTrans" cxnId="{33290281-B6BD-4605-8B23-6E60C001793F}">
      <dgm:prSet/>
      <dgm:spPr/>
      <dgm:t>
        <a:bodyPr/>
        <a:lstStyle/>
        <a:p>
          <a:endParaRPr lang="en-US"/>
        </a:p>
      </dgm:t>
    </dgm:pt>
    <dgm:pt modelId="{23C3B6B9-44FB-43D2-955F-B907408459AE}">
      <dgm:prSet/>
      <dgm:spPr/>
      <dgm:t>
        <a:bodyPr/>
        <a:lstStyle/>
        <a:p>
          <a:r>
            <a:rPr lang="en-US" dirty="0"/>
            <a:t>Windows Store for Business (Edu)</a:t>
          </a:r>
        </a:p>
      </dgm:t>
    </dgm:pt>
    <dgm:pt modelId="{34971673-1898-4FCE-A66B-25BAC23287F0}" type="parTrans" cxnId="{82159802-6966-4BF3-AC1B-85B8406DA907}">
      <dgm:prSet/>
      <dgm:spPr/>
      <dgm:t>
        <a:bodyPr/>
        <a:lstStyle/>
        <a:p>
          <a:endParaRPr lang="en-US"/>
        </a:p>
      </dgm:t>
    </dgm:pt>
    <dgm:pt modelId="{6C06F428-AE12-4D5E-8EA5-BCBCBA295D94}" type="sibTrans" cxnId="{82159802-6966-4BF3-AC1B-85B8406DA907}">
      <dgm:prSet/>
      <dgm:spPr/>
      <dgm:t>
        <a:bodyPr/>
        <a:lstStyle/>
        <a:p>
          <a:endParaRPr lang="en-US"/>
        </a:p>
      </dgm:t>
    </dgm:pt>
    <dgm:pt modelId="{608AC08D-9D3A-4B89-B210-524CFAB3FDC6}" type="pres">
      <dgm:prSet presAssocID="{D07BCFD7-BB73-4C83-8BCA-DB99E67F3198}" presName="linear" presStyleCnt="0">
        <dgm:presLayoutVars>
          <dgm:animLvl val="lvl"/>
          <dgm:resizeHandles val="exact"/>
        </dgm:presLayoutVars>
      </dgm:prSet>
      <dgm:spPr/>
    </dgm:pt>
    <dgm:pt modelId="{0CC4FDB4-9DDA-4A23-81C3-1C3DF03AA58D}" type="pres">
      <dgm:prSet presAssocID="{B1989D96-03D2-4154-A092-F10B72E6CED0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3D752E73-B5F0-4604-BC56-BC8F83BA4799}" type="pres">
      <dgm:prSet presAssocID="{B1989D96-03D2-4154-A092-F10B72E6CED0}" presName="childText" presStyleLbl="revTx" presStyleIdx="0" presStyleCnt="3">
        <dgm:presLayoutVars>
          <dgm:bulletEnabled val="1"/>
        </dgm:presLayoutVars>
      </dgm:prSet>
      <dgm:spPr/>
    </dgm:pt>
    <dgm:pt modelId="{B48556B1-1C62-4248-88F5-A6737CE04E2C}" type="pres">
      <dgm:prSet presAssocID="{8849D765-7D93-427D-9AE1-32A37B56487C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3B5292D8-5369-4733-A050-8A6003ADC784}" type="pres">
      <dgm:prSet presAssocID="{8849D765-7D93-427D-9AE1-32A37B56487C}" presName="childText" presStyleLbl="revTx" presStyleIdx="1" presStyleCnt="3">
        <dgm:presLayoutVars>
          <dgm:bulletEnabled val="1"/>
        </dgm:presLayoutVars>
      </dgm:prSet>
      <dgm:spPr/>
    </dgm:pt>
    <dgm:pt modelId="{83284DAD-727F-4ADC-B7BD-A9B99DD79D1E}" type="pres">
      <dgm:prSet presAssocID="{AC432206-A266-4E2B-B2ED-0D2E21AA8A8E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2CAAE963-9994-450B-B71C-D1430C17E30F}" type="pres">
      <dgm:prSet presAssocID="{AC432206-A266-4E2B-B2ED-0D2E21AA8A8E}" presName="childText" presStyleLbl="revTx" presStyleIdx="2" presStyleCnt="3">
        <dgm:presLayoutVars>
          <dgm:bulletEnabled val="1"/>
        </dgm:presLayoutVars>
      </dgm:prSet>
      <dgm:spPr/>
    </dgm:pt>
    <dgm:pt modelId="{7C00A598-0A4D-4CA4-B889-ABFF8DEF4605}" type="pres">
      <dgm:prSet presAssocID="{1095182D-773A-4F9D-8F27-2F3A09B84EF4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5EE58675-82C7-49FE-8289-8D06ED5A79B5}" type="pres">
      <dgm:prSet presAssocID="{757C6CA6-D18E-4DD0-9D76-B9458FAFA45B}" presName="spacer" presStyleCnt="0"/>
      <dgm:spPr/>
    </dgm:pt>
    <dgm:pt modelId="{9F66144B-2819-42CE-8A9C-CA67DE736645}" type="pres">
      <dgm:prSet presAssocID="{9CB44BA3-525B-4AB9-A60D-8E6500B61694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82159802-6966-4BF3-AC1B-85B8406DA907}" srcId="{B1989D96-03D2-4154-A092-F10B72E6CED0}" destId="{23C3B6B9-44FB-43D2-955F-B907408459AE}" srcOrd="3" destOrd="0" parTransId="{34971673-1898-4FCE-A66B-25BAC23287F0}" sibTransId="{6C06F428-AE12-4D5E-8EA5-BCBCBA295D94}"/>
    <dgm:cxn modelId="{30A15D0D-0830-4AAC-9EEE-180B3AE39F0D}" srcId="{B1989D96-03D2-4154-A092-F10B72E6CED0}" destId="{C7AB5649-3EA6-4F2B-829C-65F57704344B}" srcOrd="2" destOrd="0" parTransId="{6847D9C6-3A57-4B7D-B266-0EB9E829BD84}" sibTransId="{F2E85082-BA4A-4802-88FF-3ACFFAE3545F}"/>
    <dgm:cxn modelId="{BB512819-3946-4DEF-A5A2-C103E001B16D}" srcId="{D07BCFD7-BB73-4C83-8BCA-DB99E67F3198}" destId="{AC432206-A266-4E2B-B2ED-0D2E21AA8A8E}" srcOrd="2" destOrd="0" parTransId="{1E724ECB-D17D-4864-9381-773A7A66F712}" sibTransId="{B80A2297-8816-47FB-8CD7-B4336819E74A}"/>
    <dgm:cxn modelId="{073B6019-455E-4C88-9817-40965354BF54}" srcId="{D07BCFD7-BB73-4C83-8BCA-DB99E67F3198}" destId="{8849D765-7D93-427D-9AE1-32A37B56487C}" srcOrd="1" destOrd="0" parTransId="{EAE71830-0179-4500-A023-22F7765F9140}" sibTransId="{3DA67592-3E12-4FD9-B465-49CFA8F19220}"/>
    <dgm:cxn modelId="{87995525-A8FF-4BC6-98B4-2040C796F5A0}" type="presOf" srcId="{803EBFE9-533A-417B-9418-F917C9B8D2AA}" destId="{3B5292D8-5369-4733-A050-8A6003ADC784}" srcOrd="0" destOrd="1" presId="urn:microsoft.com/office/officeart/2005/8/layout/vList2"/>
    <dgm:cxn modelId="{A43DEC2B-BE31-41A7-A4F8-7A8EECF42BB8}" srcId="{B1989D96-03D2-4154-A092-F10B72E6CED0}" destId="{F5FF65EA-559B-44E8-86D1-D9E950917A95}" srcOrd="0" destOrd="0" parTransId="{1799D0F5-1CD1-4F4C-B040-AF3198175675}" sibTransId="{B8749922-D51C-4606-BA5B-4D09FD117B71}"/>
    <dgm:cxn modelId="{B82B8533-600E-49BB-8782-C70E6B6D425C}" srcId="{8849D765-7D93-427D-9AE1-32A37B56487C}" destId="{2C11B346-AA30-434A-9D4E-E5C0A8A0B19D}" srcOrd="0" destOrd="0" parTransId="{814E2BC8-2EC9-48A4-8164-EE61F92D6309}" sibTransId="{05DC4791-3F05-470B-B103-EBBA7CAD3186}"/>
    <dgm:cxn modelId="{706B1835-41D7-479B-B418-1E3D04B324E2}" type="presOf" srcId="{9CB44BA3-525B-4AB9-A60D-8E6500B61694}" destId="{9F66144B-2819-42CE-8A9C-CA67DE736645}" srcOrd="0" destOrd="0" presId="urn:microsoft.com/office/officeart/2005/8/layout/vList2"/>
    <dgm:cxn modelId="{0257415B-5D4D-4426-AFBF-C71518553251}" srcId="{AC432206-A266-4E2B-B2ED-0D2E21AA8A8E}" destId="{06829D22-9D65-4492-9891-3C808F0F9604}" srcOrd="2" destOrd="0" parTransId="{E18F67D7-1C82-4AE4-9091-B741E6AE7B38}" sibTransId="{A515C08A-BC8C-46B5-AA2B-7A3C68EAC2EC}"/>
    <dgm:cxn modelId="{480B2A65-E467-4762-9463-744CAB2442DC}" srcId="{AC432206-A266-4E2B-B2ED-0D2E21AA8A8E}" destId="{4B7CC9D2-C7B1-48A5-974C-0F672897425C}" srcOrd="0" destOrd="0" parTransId="{96E13EB1-ADE2-4DDF-954E-B5DB10781883}" sibTransId="{70ED85FB-FE65-4C58-9B55-8EBE0C9DB981}"/>
    <dgm:cxn modelId="{E7CA4767-59D6-411C-B2E8-9827369B7257}" srcId="{B1989D96-03D2-4154-A092-F10B72E6CED0}" destId="{CD01CB53-F5CC-4C20-BCAD-902F5F5075F6}" srcOrd="1" destOrd="0" parTransId="{400A56CD-8976-4D0D-9252-ADDBA94D329B}" sibTransId="{21409A61-848B-4C99-BF5A-D18E29D858C2}"/>
    <dgm:cxn modelId="{CA83E34E-1C6F-4252-AFDF-2B36269851E2}" type="presOf" srcId="{AC432206-A266-4E2B-B2ED-0D2E21AA8A8E}" destId="{83284DAD-727F-4ADC-B7BD-A9B99DD79D1E}" srcOrd="0" destOrd="0" presId="urn:microsoft.com/office/officeart/2005/8/layout/vList2"/>
    <dgm:cxn modelId="{199F116F-E977-4F49-A397-AFE67A2014B7}" type="presOf" srcId="{F5FF65EA-559B-44E8-86D1-D9E950917A95}" destId="{3D752E73-B5F0-4604-BC56-BC8F83BA4799}" srcOrd="0" destOrd="0" presId="urn:microsoft.com/office/officeart/2005/8/layout/vList2"/>
    <dgm:cxn modelId="{8E24A76F-EA35-435D-9800-F19D5CCA3BA2}" srcId="{D07BCFD7-BB73-4C83-8BCA-DB99E67F3198}" destId="{1095182D-773A-4F9D-8F27-2F3A09B84EF4}" srcOrd="3" destOrd="0" parTransId="{B18BCC3D-531B-488F-897A-DAEB772C30D3}" sibTransId="{757C6CA6-D18E-4DD0-9D76-B9458FAFA45B}"/>
    <dgm:cxn modelId="{83D08054-6935-41B8-99D0-F8D081653E56}" type="presOf" srcId="{C7AB5649-3EA6-4F2B-829C-65F57704344B}" destId="{3D752E73-B5F0-4604-BC56-BC8F83BA4799}" srcOrd="0" destOrd="2" presId="urn:microsoft.com/office/officeart/2005/8/layout/vList2"/>
    <dgm:cxn modelId="{EC3BED7C-CC05-4F0A-9F91-6277E33EA901}" srcId="{D07BCFD7-BB73-4C83-8BCA-DB99E67F3198}" destId="{B1989D96-03D2-4154-A092-F10B72E6CED0}" srcOrd="0" destOrd="0" parTransId="{8A8A9752-7606-4497-8596-3F51CD53EB8C}" sibTransId="{35CDA892-2983-4F6D-8F40-4872B250C623}"/>
    <dgm:cxn modelId="{33290281-B6BD-4605-8B23-6E60C001793F}" srcId="{8849D765-7D93-427D-9AE1-32A37B56487C}" destId="{803EBFE9-533A-417B-9418-F917C9B8D2AA}" srcOrd="1" destOrd="0" parTransId="{215831FB-0504-4F8B-BE1A-8B98E87B093E}" sibTransId="{E0FCF9F3-10E5-46AB-8BAA-362ED862FF6B}"/>
    <dgm:cxn modelId="{B6515688-4834-4278-BB18-B5764CAF40EF}" type="presOf" srcId="{B393F383-B882-47DB-A085-69C83EE4A812}" destId="{2CAAE963-9994-450B-B71C-D1430C17E30F}" srcOrd="0" destOrd="1" presId="urn:microsoft.com/office/officeart/2005/8/layout/vList2"/>
    <dgm:cxn modelId="{0356FF8D-E435-4DF7-BDEC-215262097977}" type="presOf" srcId="{B1989D96-03D2-4154-A092-F10B72E6CED0}" destId="{0CC4FDB4-9DDA-4A23-81C3-1C3DF03AA58D}" srcOrd="0" destOrd="0" presId="urn:microsoft.com/office/officeart/2005/8/layout/vList2"/>
    <dgm:cxn modelId="{E86CD9AB-AC3E-49BF-AE02-FBE74CDFCEBA}" type="presOf" srcId="{23C3B6B9-44FB-43D2-955F-B907408459AE}" destId="{3D752E73-B5F0-4604-BC56-BC8F83BA4799}" srcOrd="0" destOrd="3" presId="urn:microsoft.com/office/officeart/2005/8/layout/vList2"/>
    <dgm:cxn modelId="{CAE451AD-A385-4407-B048-74A2CC308733}" srcId="{AC432206-A266-4E2B-B2ED-0D2E21AA8A8E}" destId="{B393F383-B882-47DB-A085-69C83EE4A812}" srcOrd="1" destOrd="0" parTransId="{82101464-674A-4277-A694-82FF1D526C64}" sibTransId="{64C0BA61-514F-4067-A6E6-F2D0F854C624}"/>
    <dgm:cxn modelId="{45862CB1-8C87-45D9-BBDB-F2F0C8B66EFD}" type="presOf" srcId="{8849D765-7D93-427D-9AE1-32A37B56487C}" destId="{B48556B1-1C62-4248-88F5-A6737CE04E2C}" srcOrd="0" destOrd="0" presId="urn:microsoft.com/office/officeart/2005/8/layout/vList2"/>
    <dgm:cxn modelId="{DCF888B2-F989-4748-A462-A017CF0D0C8E}" type="presOf" srcId="{06829D22-9D65-4492-9891-3C808F0F9604}" destId="{2CAAE963-9994-450B-B71C-D1430C17E30F}" srcOrd="0" destOrd="2" presId="urn:microsoft.com/office/officeart/2005/8/layout/vList2"/>
    <dgm:cxn modelId="{8DD67CB5-D08C-455E-A831-ED3540D04CA5}" type="presOf" srcId="{D07BCFD7-BB73-4C83-8BCA-DB99E67F3198}" destId="{608AC08D-9D3A-4B89-B210-524CFAB3FDC6}" srcOrd="0" destOrd="0" presId="urn:microsoft.com/office/officeart/2005/8/layout/vList2"/>
    <dgm:cxn modelId="{9E4ACDB8-CDD1-4995-9854-FDAFBA5222E1}" type="presOf" srcId="{CD01CB53-F5CC-4C20-BCAD-902F5F5075F6}" destId="{3D752E73-B5F0-4604-BC56-BC8F83BA4799}" srcOrd="0" destOrd="1" presId="urn:microsoft.com/office/officeart/2005/8/layout/vList2"/>
    <dgm:cxn modelId="{6BDCBCCA-8710-470C-B793-E3B0530D2C56}" srcId="{D07BCFD7-BB73-4C83-8BCA-DB99E67F3198}" destId="{9CB44BA3-525B-4AB9-A60D-8E6500B61694}" srcOrd="4" destOrd="0" parTransId="{CE18003E-AFDB-4DA8-A903-08A2FC74B0D1}" sibTransId="{C5D856A1-1C39-4E17-AC1D-B646D6D7C4D9}"/>
    <dgm:cxn modelId="{B71B93E1-0802-4CA6-93B9-96F86EB17342}" type="presOf" srcId="{4B7CC9D2-C7B1-48A5-974C-0F672897425C}" destId="{2CAAE963-9994-450B-B71C-D1430C17E30F}" srcOrd="0" destOrd="0" presId="urn:microsoft.com/office/officeart/2005/8/layout/vList2"/>
    <dgm:cxn modelId="{32AE55E2-603D-4F4B-8272-871A6C420F8F}" type="presOf" srcId="{1095182D-773A-4F9D-8F27-2F3A09B84EF4}" destId="{7C00A598-0A4D-4CA4-B889-ABFF8DEF4605}" srcOrd="0" destOrd="0" presId="urn:microsoft.com/office/officeart/2005/8/layout/vList2"/>
    <dgm:cxn modelId="{9B03AFE5-EFAD-4A22-BD7F-A2DD472F7F7F}" type="presOf" srcId="{2C11B346-AA30-434A-9D4E-E5C0A8A0B19D}" destId="{3B5292D8-5369-4733-A050-8A6003ADC784}" srcOrd="0" destOrd="0" presId="urn:microsoft.com/office/officeart/2005/8/layout/vList2"/>
    <dgm:cxn modelId="{8AA45EAE-4F30-4F91-AF36-6E7D7501D1BE}" type="presParOf" srcId="{608AC08D-9D3A-4B89-B210-524CFAB3FDC6}" destId="{0CC4FDB4-9DDA-4A23-81C3-1C3DF03AA58D}" srcOrd="0" destOrd="0" presId="urn:microsoft.com/office/officeart/2005/8/layout/vList2"/>
    <dgm:cxn modelId="{98070595-823A-453E-B9FD-78C81E72C385}" type="presParOf" srcId="{608AC08D-9D3A-4B89-B210-524CFAB3FDC6}" destId="{3D752E73-B5F0-4604-BC56-BC8F83BA4799}" srcOrd="1" destOrd="0" presId="urn:microsoft.com/office/officeart/2005/8/layout/vList2"/>
    <dgm:cxn modelId="{CC1885CB-9055-4E8D-B952-A7E773A45E13}" type="presParOf" srcId="{608AC08D-9D3A-4B89-B210-524CFAB3FDC6}" destId="{B48556B1-1C62-4248-88F5-A6737CE04E2C}" srcOrd="2" destOrd="0" presId="urn:microsoft.com/office/officeart/2005/8/layout/vList2"/>
    <dgm:cxn modelId="{FEFA86CB-2B46-41EB-BB60-4414B2CEA4F3}" type="presParOf" srcId="{608AC08D-9D3A-4B89-B210-524CFAB3FDC6}" destId="{3B5292D8-5369-4733-A050-8A6003ADC784}" srcOrd="3" destOrd="0" presId="urn:microsoft.com/office/officeart/2005/8/layout/vList2"/>
    <dgm:cxn modelId="{14E8955B-C121-4293-B7BD-2FC19B9787DB}" type="presParOf" srcId="{608AC08D-9D3A-4B89-B210-524CFAB3FDC6}" destId="{83284DAD-727F-4ADC-B7BD-A9B99DD79D1E}" srcOrd="4" destOrd="0" presId="urn:microsoft.com/office/officeart/2005/8/layout/vList2"/>
    <dgm:cxn modelId="{9BE9D8CA-631D-4542-AFD8-45C9CF0171A4}" type="presParOf" srcId="{608AC08D-9D3A-4B89-B210-524CFAB3FDC6}" destId="{2CAAE963-9994-450B-B71C-D1430C17E30F}" srcOrd="5" destOrd="0" presId="urn:microsoft.com/office/officeart/2005/8/layout/vList2"/>
    <dgm:cxn modelId="{854AFF70-DCCE-4EE1-8E46-6E4D7F382678}" type="presParOf" srcId="{608AC08D-9D3A-4B89-B210-524CFAB3FDC6}" destId="{7C00A598-0A4D-4CA4-B889-ABFF8DEF4605}" srcOrd="6" destOrd="0" presId="urn:microsoft.com/office/officeart/2005/8/layout/vList2"/>
    <dgm:cxn modelId="{E2ED9532-259D-419F-A2E5-AC2D960520B4}" type="presParOf" srcId="{608AC08D-9D3A-4B89-B210-524CFAB3FDC6}" destId="{5EE58675-82C7-49FE-8289-8D06ED5A79B5}" srcOrd="7" destOrd="0" presId="urn:microsoft.com/office/officeart/2005/8/layout/vList2"/>
    <dgm:cxn modelId="{950C80C6-B5ED-450C-960F-760E6CA858B0}" type="presParOf" srcId="{608AC08D-9D3A-4B89-B210-524CFAB3FDC6}" destId="{9F66144B-2819-42CE-8A9C-CA67DE736645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07BCFD7-BB73-4C83-8BCA-DB99E67F3198}" type="doc">
      <dgm:prSet loTypeId="urn:microsoft.com/office/officeart/2005/8/layout/vList2" loCatId="list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B1989D96-03D2-4154-A092-F10B72E6CED0}">
      <dgm:prSet/>
      <dgm:spPr/>
      <dgm:t>
        <a:bodyPr/>
        <a:lstStyle/>
        <a:p>
          <a:r>
            <a:rPr lang="en-US" dirty="0"/>
            <a:t>What is Modern Management</a:t>
          </a:r>
        </a:p>
      </dgm:t>
    </dgm:pt>
    <dgm:pt modelId="{8A8A9752-7606-4497-8596-3F51CD53EB8C}" type="parTrans" cxnId="{EC3BED7C-CC05-4F0A-9F91-6277E33EA901}">
      <dgm:prSet/>
      <dgm:spPr/>
      <dgm:t>
        <a:bodyPr/>
        <a:lstStyle/>
        <a:p>
          <a:endParaRPr lang="en-US"/>
        </a:p>
      </dgm:t>
    </dgm:pt>
    <dgm:pt modelId="{35CDA892-2983-4F6D-8F40-4872B250C623}" type="sibTrans" cxnId="{EC3BED7C-CC05-4F0A-9F91-6277E33EA901}">
      <dgm:prSet/>
      <dgm:spPr/>
      <dgm:t>
        <a:bodyPr/>
        <a:lstStyle/>
        <a:p>
          <a:endParaRPr lang="en-US"/>
        </a:p>
      </dgm:t>
    </dgm:pt>
    <dgm:pt modelId="{F5FF65EA-559B-44E8-86D1-D9E950917A95}">
      <dgm:prSet/>
      <dgm:spPr/>
      <dgm:t>
        <a:bodyPr/>
        <a:lstStyle/>
        <a:p>
          <a:r>
            <a:rPr lang="en-US"/>
            <a:t>The Role of SCCM</a:t>
          </a:r>
        </a:p>
      </dgm:t>
    </dgm:pt>
    <dgm:pt modelId="{1799D0F5-1CD1-4F4C-B040-AF3198175675}" type="parTrans" cxnId="{A43DEC2B-BE31-41A7-A4F8-7A8EECF42BB8}">
      <dgm:prSet/>
      <dgm:spPr/>
      <dgm:t>
        <a:bodyPr/>
        <a:lstStyle/>
        <a:p>
          <a:endParaRPr lang="en-US"/>
        </a:p>
      </dgm:t>
    </dgm:pt>
    <dgm:pt modelId="{B8749922-D51C-4606-BA5B-4D09FD117B71}" type="sibTrans" cxnId="{A43DEC2B-BE31-41A7-A4F8-7A8EECF42BB8}">
      <dgm:prSet/>
      <dgm:spPr/>
      <dgm:t>
        <a:bodyPr/>
        <a:lstStyle/>
        <a:p>
          <a:endParaRPr lang="en-US"/>
        </a:p>
      </dgm:t>
    </dgm:pt>
    <dgm:pt modelId="{CD01CB53-F5CC-4C20-BCAD-902F5F5075F6}">
      <dgm:prSet/>
      <dgm:spPr/>
      <dgm:t>
        <a:bodyPr/>
        <a:lstStyle/>
        <a:p>
          <a:r>
            <a:rPr lang="en-US"/>
            <a:t>The Role of Intune</a:t>
          </a:r>
        </a:p>
      </dgm:t>
    </dgm:pt>
    <dgm:pt modelId="{400A56CD-8976-4D0D-9252-ADDBA94D329B}" type="parTrans" cxnId="{E7CA4767-59D6-411C-B2E8-9827369B7257}">
      <dgm:prSet/>
      <dgm:spPr/>
      <dgm:t>
        <a:bodyPr/>
        <a:lstStyle/>
        <a:p>
          <a:endParaRPr lang="en-US"/>
        </a:p>
      </dgm:t>
    </dgm:pt>
    <dgm:pt modelId="{21409A61-848B-4C99-BF5A-D18E29D858C2}" type="sibTrans" cxnId="{E7CA4767-59D6-411C-B2E8-9827369B7257}">
      <dgm:prSet/>
      <dgm:spPr/>
      <dgm:t>
        <a:bodyPr/>
        <a:lstStyle/>
        <a:p>
          <a:endParaRPr lang="en-US"/>
        </a:p>
      </dgm:t>
    </dgm:pt>
    <dgm:pt modelId="{C7AB5649-3EA6-4F2B-829C-65F57704344B}">
      <dgm:prSet/>
      <dgm:spPr/>
      <dgm:t>
        <a:bodyPr/>
        <a:lstStyle/>
        <a:p>
          <a:r>
            <a:rPr lang="en-US" dirty="0" err="1"/>
            <a:t>WaaS</a:t>
          </a:r>
          <a:r>
            <a:rPr lang="en-US" dirty="0"/>
            <a:t> (Windows as a Service)</a:t>
          </a:r>
        </a:p>
      </dgm:t>
    </dgm:pt>
    <dgm:pt modelId="{6847D9C6-3A57-4B7D-B266-0EB9E829BD84}" type="parTrans" cxnId="{30A15D0D-0830-4AAC-9EEE-180B3AE39F0D}">
      <dgm:prSet/>
      <dgm:spPr/>
      <dgm:t>
        <a:bodyPr/>
        <a:lstStyle/>
        <a:p>
          <a:endParaRPr lang="en-US"/>
        </a:p>
      </dgm:t>
    </dgm:pt>
    <dgm:pt modelId="{F2E85082-BA4A-4802-88FF-3ACFFAE3545F}" type="sibTrans" cxnId="{30A15D0D-0830-4AAC-9EEE-180B3AE39F0D}">
      <dgm:prSet/>
      <dgm:spPr/>
      <dgm:t>
        <a:bodyPr/>
        <a:lstStyle/>
        <a:p>
          <a:endParaRPr lang="en-US"/>
        </a:p>
      </dgm:t>
    </dgm:pt>
    <dgm:pt modelId="{8849D765-7D93-427D-9AE1-32A37B56487C}">
      <dgm:prSet/>
      <dgm:spPr/>
      <dgm:t>
        <a:bodyPr/>
        <a:lstStyle/>
        <a:p>
          <a:r>
            <a:rPr lang="en-US" dirty="0"/>
            <a:t>SCCM Co-Management (Step into Intune)</a:t>
          </a:r>
        </a:p>
      </dgm:t>
    </dgm:pt>
    <dgm:pt modelId="{EAE71830-0179-4500-A023-22F7765F9140}" type="parTrans" cxnId="{073B6019-455E-4C88-9817-40965354BF54}">
      <dgm:prSet/>
      <dgm:spPr/>
      <dgm:t>
        <a:bodyPr/>
        <a:lstStyle/>
        <a:p>
          <a:endParaRPr lang="en-US"/>
        </a:p>
      </dgm:t>
    </dgm:pt>
    <dgm:pt modelId="{3DA67592-3E12-4FD9-B465-49CFA8F19220}" type="sibTrans" cxnId="{073B6019-455E-4C88-9817-40965354BF54}">
      <dgm:prSet/>
      <dgm:spPr/>
      <dgm:t>
        <a:bodyPr/>
        <a:lstStyle/>
        <a:p>
          <a:endParaRPr lang="en-US"/>
        </a:p>
      </dgm:t>
    </dgm:pt>
    <dgm:pt modelId="{AC432206-A266-4E2B-B2ED-0D2E21AA8A8E}">
      <dgm:prSet/>
      <dgm:spPr/>
      <dgm:t>
        <a:bodyPr/>
        <a:lstStyle/>
        <a:p>
          <a:r>
            <a:rPr lang="en-US"/>
            <a:t>Intune (More the Mobile Device Management)</a:t>
          </a:r>
        </a:p>
      </dgm:t>
    </dgm:pt>
    <dgm:pt modelId="{1E724ECB-D17D-4864-9381-773A7A66F712}" type="parTrans" cxnId="{BB512819-3946-4DEF-A5A2-C103E001B16D}">
      <dgm:prSet/>
      <dgm:spPr/>
      <dgm:t>
        <a:bodyPr/>
        <a:lstStyle/>
        <a:p>
          <a:endParaRPr lang="en-US"/>
        </a:p>
      </dgm:t>
    </dgm:pt>
    <dgm:pt modelId="{B80A2297-8816-47FB-8CD7-B4336819E74A}" type="sibTrans" cxnId="{BB512819-3946-4DEF-A5A2-C103E001B16D}">
      <dgm:prSet/>
      <dgm:spPr/>
      <dgm:t>
        <a:bodyPr/>
        <a:lstStyle/>
        <a:p>
          <a:endParaRPr lang="en-US"/>
        </a:p>
      </dgm:t>
    </dgm:pt>
    <dgm:pt modelId="{4B7CC9D2-C7B1-48A5-974C-0F672897425C}">
      <dgm:prSet/>
      <dgm:spPr/>
      <dgm:t>
        <a:bodyPr/>
        <a:lstStyle/>
        <a:p>
          <a:r>
            <a:rPr lang="en-US"/>
            <a:t>Compliance</a:t>
          </a:r>
        </a:p>
      </dgm:t>
    </dgm:pt>
    <dgm:pt modelId="{96E13EB1-ADE2-4DDF-954E-B5DB10781883}" type="parTrans" cxnId="{480B2A65-E467-4762-9463-744CAB2442DC}">
      <dgm:prSet/>
      <dgm:spPr/>
      <dgm:t>
        <a:bodyPr/>
        <a:lstStyle/>
        <a:p>
          <a:endParaRPr lang="en-US"/>
        </a:p>
      </dgm:t>
    </dgm:pt>
    <dgm:pt modelId="{70ED85FB-FE65-4C58-9B55-8EBE0C9DB981}" type="sibTrans" cxnId="{480B2A65-E467-4762-9463-744CAB2442DC}">
      <dgm:prSet/>
      <dgm:spPr/>
      <dgm:t>
        <a:bodyPr/>
        <a:lstStyle/>
        <a:p>
          <a:endParaRPr lang="en-US"/>
        </a:p>
      </dgm:t>
    </dgm:pt>
    <dgm:pt modelId="{B393F383-B882-47DB-A085-69C83EE4A812}">
      <dgm:prSet/>
      <dgm:spPr/>
      <dgm:t>
        <a:bodyPr/>
        <a:lstStyle/>
        <a:p>
          <a:r>
            <a:rPr lang="en-US" dirty="0"/>
            <a:t>Configurations</a:t>
          </a:r>
        </a:p>
      </dgm:t>
    </dgm:pt>
    <dgm:pt modelId="{82101464-674A-4277-A694-82FF1D526C64}" type="parTrans" cxnId="{CAE451AD-A385-4407-B048-74A2CC308733}">
      <dgm:prSet/>
      <dgm:spPr/>
      <dgm:t>
        <a:bodyPr/>
        <a:lstStyle/>
        <a:p>
          <a:endParaRPr lang="en-US"/>
        </a:p>
      </dgm:t>
    </dgm:pt>
    <dgm:pt modelId="{64C0BA61-514F-4067-A6E6-F2D0F854C624}" type="sibTrans" cxnId="{CAE451AD-A385-4407-B048-74A2CC308733}">
      <dgm:prSet/>
      <dgm:spPr/>
      <dgm:t>
        <a:bodyPr/>
        <a:lstStyle/>
        <a:p>
          <a:endParaRPr lang="en-US"/>
        </a:p>
      </dgm:t>
    </dgm:pt>
    <dgm:pt modelId="{06829D22-9D65-4492-9891-3C808F0F9604}">
      <dgm:prSet/>
      <dgm:spPr/>
      <dgm:t>
        <a:bodyPr/>
        <a:lstStyle/>
        <a:p>
          <a:r>
            <a:rPr lang="en-US" dirty="0"/>
            <a:t>App Management</a:t>
          </a:r>
        </a:p>
      </dgm:t>
    </dgm:pt>
    <dgm:pt modelId="{E18F67D7-1C82-4AE4-9091-B741E6AE7B38}" type="parTrans" cxnId="{0257415B-5D4D-4426-AFBF-C71518553251}">
      <dgm:prSet/>
      <dgm:spPr/>
      <dgm:t>
        <a:bodyPr/>
        <a:lstStyle/>
        <a:p>
          <a:endParaRPr lang="en-US"/>
        </a:p>
      </dgm:t>
    </dgm:pt>
    <dgm:pt modelId="{A515C08A-BC8C-46B5-AA2B-7A3C68EAC2EC}" type="sibTrans" cxnId="{0257415B-5D4D-4426-AFBF-C71518553251}">
      <dgm:prSet/>
      <dgm:spPr/>
      <dgm:t>
        <a:bodyPr/>
        <a:lstStyle/>
        <a:p>
          <a:endParaRPr lang="en-US"/>
        </a:p>
      </dgm:t>
    </dgm:pt>
    <dgm:pt modelId="{9CB44BA3-525B-4AB9-A60D-8E6500B61694}">
      <dgm:prSet/>
      <dgm:spPr/>
      <dgm:t>
        <a:bodyPr/>
        <a:lstStyle/>
        <a:p>
          <a:r>
            <a:rPr lang="en-US" dirty="0"/>
            <a:t>Round Table / Q&amp;A</a:t>
          </a:r>
        </a:p>
      </dgm:t>
    </dgm:pt>
    <dgm:pt modelId="{CE18003E-AFDB-4DA8-A903-08A2FC74B0D1}" type="parTrans" cxnId="{6BDCBCCA-8710-470C-B793-E3B0530D2C56}">
      <dgm:prSet/>
      <dgm:spPr/>
      <dgm:t>
        <a:bodyPr/>
        <a:lstStyle/>
        <a:p>
          <a:endParaRPr lang="en-US"/>
        </a:p>
      </dgm:t>
    </dgm:pt>
    <dgm:pt modelId="{C5D856A1-1C39-4E17-AC1D-B646D6D7C4D9}" type="sibTrans" cxnId="{6BDCBCCA-8710-470C-B793-E3B0530D2C56}">
      <dgm:prSet/>
      <dgm:spPr/>
      <dgm:t>
        <a:bodyPr/>
        <a:lstStyle/>
        <a:p>
          <a:endParaRPr lang="en-US"/>
        </a:p>
      </dgm:t>
    </dgm:pt>
    <dgm:pt modelId="{1095182D-773A-4F9D-8F27-2F3A09B84EF4}">
      <dgm:prSet/>
      <dgm:spPr/>
      <dgm:t>
        <a:bodyPr/>
        <a:lstStyle/>
        <a:p>
          <a:r>
            <a:rPr lang="en-US" dirty="0"/>
            <a:t>Autopilot	</a:t>
          </a:r>
        </a:p>
      </dgm:t>
    </dgm:pt>
    <dgm:pt modelId="{B18BCC3D-531B-488F-897A-DAEB772C30D3}" type="parTrans" cxnId="{8E24A76F-EA35-435D-9800-F19D5CCA3BA2}">
      <dgm:prSet/>
      <dgm:spPr/>
      <dgm:t>
        <a:bodyPr/>
        <a:lstStyle/>
        <a:p>
          <a:endParaRPr lang="en-US"/>
        </a:p>
      </dgm:t>
    </dgm:pt>
    <dgm:pt modelId="{757C6CA6-D18E-4DD0-9D76-B9458FAFA45B}" type="sibTrans" cxnId="{8E24A76F-EA35-435D-9800-F19D5CCA3BA2}">
      <dgm:prSet/>
      <dgm:spPr/>
      <dgm:t>
        <a:bodyPr/>
        <a:lstStyle/>
        <a:p>
          <a:endParaRPr lang="en-US"/>
        </a:p>
      </dgm:t>
    </dgm:pt>
    <dgm:pt modelId="{2C11B346-AA30-434A-9D4E-E5C0A8A0B19D}">
      <dgm:prSet/>
      <dgm:spPr/>
      <dgm:t>
        <a:bodyPr/>
        <a:lstStyle/>
        <a:p>
          <a:r>
            <a:rPr lang="en-US" dirty="0"/>
            <a:t>Moving towards Intune</a:t>
          </a:r>
        </a:p>
      </dgm:t>
    </dgm:pt>
    <dgm:pt modelId="{814E2BC8-2EC9-48A4-8164-EE61F92D6309}" type="parTrans" cxnId="{B82B8533-600E-49BB-8782-C70E6B6D425C}">
      <dgm:prSet/>
      <dgm:spPr/>
      <dgm:t>
        <a:bodyPr/>
        <a:lstStyle/>
        <a:p>
          <a:endParaRPr lang="en-US"/>
        </a:p>
      </dgm:t>
    </dgm:pt>
    <dgm:pt modelId="{05DC4791-3F05-470B-B103-EBBA7CAD3186}" type="sibTrans" cxnId="{B82B8533-600E-49BB-8782-C70E6B6D425C}">
      <dgm:prSet/>
      <dgm:spPr/>
      <dgm:t>
        <a:bodyPr/>
        <a:lstStyle/>
        <a:p>
          <a:endParaRPr lang="en-US"/>
        </a:p>
      </dgm:t>
    </dgm:pt>
    <dgm:pt modelId="{803EBFE9-533A-417B-9418-F917C9B8D2AA}">
      <dgm:prSet/>
      <dgm:spPr/>
      <dgm:t>
        <a:bodyPr/>
        <a:lstStyle/>
        <a:p>
          <a:r>
            <a:rPr lang="en-US"/>
            <a:t>Choices on testing</a:t>
          </a:r>
          <a:endParaRPr lang="en-US" dirty="0"/>
        </a:p>
      </dgm:t>
    </dgm:pt>
    <dgm:pt modelId="{215831FB-0504-4F8B-BE1A-8B98E87B093E}" type="parTrans" cxnId="{33290281-B6BD-4605-8B23-6E60C001793F}">
      <dgm:prSet/>
      <dgm:spPr/>
      <dgm:t>
        <a:bodyPr/>
        <a:lstStyle/>
        <a:p>
          <a:endParaRPr lang="en-US"/>
        </a:p>
      </dgm:t>
    </dgm:pt>
    <dgm:pt modelId="{E0FCF9F3-10E5-46AB-8BAA-362ED862FF6B}" type="sibTrans" cxnId="{33290281-B6BD-4605-8B23-6E60C001793F}">
      <dgm:prSet/>
      <dgm:spPr/>
      <dgm:t>
        <a:bodyPr/>
        <a:lstStyle/>
        <a:p>
          <a:endParaRPr lang="en-US"/>
        </a:p>
      </dgm:t>
    </dgm:pt>
    <dgm:pt modelId="{23C3B6B9-44FB-43D2-955F-B907408459AE}">
      <dgm:prSet/>
      <dgm:spPr/>
      <dgm:t>
        <a:bodyPr/>
        <a:lstStyle/>
        <a:p>
          <a:r>
            <a:rPr lang="en-US" dirty="0"/>
            <a:t>Windows Store for Business (Edu)</a:t>
          </a:r>
        </a:p>
      </dgm:t>
    </dgm:pt>
    <dgm:pt modelId="{34971673-1898-4FCE-A66B-25BAC23287F0}" type="parTrans" cxnId="{82159802-6966-4BF3-AC1B-85B8406DA907}">
      <dgm:prSet/>
      <dgm:spPr/>
      <dgm:t>
        <a:bodyPr/>
        <a:lstStyle/>
        <a:p>
          <a:endParaRPr lang="en-US"/>
        </a:p>
      </dgm:t>
    </dgm:pt>
    <dgm:pt modelId="{6C06F428-AE12-4D5E-8EA5-BCBCBA295D94}" type="sibTrans" cxnId="{82159802-6966-4BF3-AC1B-85B8406DA907}">
      <dgm:prSet/>
      <dgm:spPr/>
      <dgm:t>
        <a:bodyPr/>
        <a:lstStyle/>
        <a:p>
          <a:endParaRPr lang="en-US"/>
        </a:p>
      </dgm:t>
    </dgm:pt>
    <dgm:pt modelId="{608AC08D-9D3A-4B89-B210-524CFAB3FDC6}" type="pres">
      <dgm:prSet presAssocID="{D07BCFD7-BB73-4C83-8BCA-DB99E67F3198}" presName="linear" presStyleCnt="0">
        <dgm:presLayoutVars>
          <dgm:animLvl val="lvl"/>
          <dgm:resizeHandles val="exact"/>
        </dgm:presLayoutVars>
      </dgm:prSet>
      <dgm:spPr/>
    </dgm:pt>
    <dgm:pt modelId="{0CC4FDB4-9DDA-4A23-81C3-1C3DF03AA58D}" type="pres">
      <dgm:prSet presAssocID="{B1989D96-03D2-4154-A092-F10B72E6CED0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3D752E73-B5F0-4604-BC56-BC8F83BA4799}" type="pres">
      <dgm:prSet presAssocID="{B1989D96-03D2-4154-A092-F10B72E6CED0}" presName="childText" presStyleLbl="revTx" presStyleIdx="0" presStyleCnt="3">
        <dgm:presLayoutVars>
          <dgm:bulletEnabled val="1"/>
        </dgm:presLayoutVars>
      </dgm:prSet>
      <dgm:spPr/>
    </dgm:pt>
    <dgm:pt modelId="{B48556B1-1C62-4248-88F5-A6737CE04E2C}" type="pres">
      <dgm:prSet presAssocID="{8849D765-7D93-427D-9AE1-32A37B56487C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3B5292D8-5369-4733-A050-8A6003ADC784}" type="pres">
      <dgm:prSet presAssocID="{8849D765-7D93-427D-9AE1-32A37B56487C}" presName="childText" presStyleLbl="revTx" presStyleIdx="1" presStyleCnt="3">
        <dgm:presLayoutVars>
          <dgm:bulletEnabled val="1"/>
        </dgm:presLayoutVars>
      </dgm:prSet>
      <dgm:spPr/>
    </dgm:pt>
    <dgm:pt modelId="{83284DAD-727F-4ADC-B7BD-A9B99DD79D1E}" type="pres">
      <dgm:prSet presAssocID="{AC432206-A266-4E2B-B2ED-0D2E21AA8A8E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2CAAE963-9994-450B-B71C-D1430C17E30F}" type="pres">
      <dgm:prSet presAssocID="{AC432206-A266-4E2B-B2ED-0D2E21AA8A8E}" presName="childText" presStyleLbl="revTx" presStyleIdx="2" presStyleCnt="3">
        <dgm:presLayoutVars>
          <dgm:bulletEnabled val="1"/>
        </dgm:presLayoutVars>
      </dgm:prSet>
      <dgm:spPr/>
    </dgm:pt>
    <dgm:pt modelId="{7C00A598-0A4D-4CA4-B889-ABFF8DEF4605}" type="pres">
      <dgm:prSet presAssocID="{1095182D-773A-4F9D-8F27-2F3A09B84EF4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5EE58675-82C7-49FE-8289-8D06ED5A79B5}" type="pres">
      <dgm:prSet presAssocID="{757C6CA6-D18E-4DD0-9D76-B9458FAFA45B}" presName="spacer" presStyleCnt="0"/>
      <dgm:spPr/>
    </dgm:pt>
    <dgm:pt modelId="{9F66144B-2819-42CE-8A9C-CA67DE736645}" type="pres">
      <dgm:prSet presAssocID="{9CB44BA3-525B-4AB9-A60D-8E6500B61694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82159802-6966-4BF3-AC1B-85B8406DA907}" srcId="{B1989D96-03D2-4154-A092-F10B72E6CED0}" destId="{23C3B6B9-44FB-43D2-955F-B907408459AE}" srcOrd="3" destOrd="0" parTransId="{34971673-1898-4FCE-A66B-25BAC23287F0}" sibTransId="{6C06F428-AE12-4D5E-8EA5-BCBCBA295D94}"/>
    <dgm:cxn modelId="{30A15D0D-0830-4AAC-9EEE-180B3AE39F0D}" srcId="{B1989D96-03D2-4154-A092-F10B72E6CED0}" destId="{C7AB5649-3EA6-4F2B-829C-65F57704344B}" srcOrd="2" destOrd="0" parTransId="{6847D9C6-3A57-4B7D-B266-0EB9E829BD84}" sibTransId="{F2E85082-BA4A-4802-88FF-3ACFFAE3545F}"/>
    <dgm:cxn modelId="{BB512819-3946-4DEF-A5A2-C103E001B16D}" srcId="{D07BCFD7-BB73-4C83-8BCA-DB99E67F3198}" destId="{AC432206-A266-4E2B-B2ED-0D2E21AA8A8E}" srcOrd="2" destOrd="0" parTransId="{1E724ECB-D17D-4864-9381-773A7A66F712}" sibTransId="{B80A2297-8816-47FB-8CD7-B4336819E74A}"/>
    <dgm:cxn modelId="{073B6019-455E-4C88-9817-40965354BF54}" srcId="{D07BCFD7-BB73-4C83-8BCA-DB99E67F3198}" destId="{8849D765-7D93-427D-9AE1-32A37B56487C}" srcOrd="1" destOrd="0" parTransId="{EAE71830-0179-4500-A023-22F7765F9140}" sibTransId="{3DA67592-3E12-4FD9-B465-49CFA8F19220}"/>
    <dgm:cxn modelId="{87995525-A8FF-4BC6-98B4-2040C796F5A0}" type="presOf" srcId="{803EBFE9-533A-417B-9418-F917C9B8D2AA}" destId="{3B5292D8-5369-4733-A050-8A6003ADC784}" srcOrd="0" destOrd="1" presId="urn:microsoft.com/office/officeart/2005/8/layout/vList2"/>
    <dgm:cxn modelId="{A43DEC2B-BE31-41A7-A4F8-7A8EECF42BB8}" srcId="{B1989D96-03D2-4154-A092-F10B72E6CED0}" destId="{F5FF65EA-559B-44E8-86D1-D9E950917A95}" srcOrd="0" destOrd="0" parTransId="{1799D0F5-1CD1-4F4C-B040-AF3198175675}" sibTransId="{B8749922-D51C-4606-BA5B-4D09FD117B71}"/>
    <dgm:cxn modelId="{B82B8533-600E-49BB-8782-C70E6B6D425C}" srcId="{8849D765-7D93-427D-9AE1-32A37B56487C}" destId="{2C11B346-AA30-434A-9D4E-E5C0A8A0B19D}" srcOrd="0" destOrd="0" parTransId="{814E2BC8-2EC9-48A4-8164-EE61F92D6309}" sibTransId="{05DC4791-3F05-470B-B103-EBBA7CAD3186}"/>
    <dgm:cxn modelId="{706B1835-41D7-479B-B418-1E3D04B324E2}" type="presOf" srcId="{9CB44BA3-525B-4AB9-A60D-8E6500B61694}" destId="{9F66144B-2819-42CE-8A9C-CA67DE736645}" srcOrd="0" destOrd="0" presId="urn:microsoft.com/office/officeart/2005/8/layout/vList2"/>
    <dgm:cxn modelId="{0257415B-5D4D-4426-AFBF-C71518553251}" srcId="{AC432206-A266-4E2B-B2ED-0D2E21AA8A8E}" destId="{06829D22-9D65-4492-9891-3C808F0F9604}" srcOrd="2" destOrd="0" parTransId="{E18F67D7-1C82-4AE4-9091-B741E6AE7B38}" sibTransId="{A515C08A-BC8C-46B5-AA2B-7A3C68EAC2EC}"/>
    <dgm:cxn modelId="{480B2A65-E467-4762-9463-744CAB2442DC}" srcId="{AC432206-A266-4E2B-B2ED-0D2E21AA8A8E}" destId="{4B7CC9D2-C7B1-48A5-974C-0F672897425C}" srcOrd="0" destOrd="0" parTransId="{96E13EB1-ADE2-4DDF-954E-B5DB10781883}" sibTransId="{70ED85FB-FE65-4C58-9B55-8EBE0C9DB981}"/>
    <dgm:cxn modelId="{E7CA4767-59D6-411C-B2E8-9827369B7257}" srcId="{B1989D96-03D2-4154-A092-F10B72E6CED0}" destId="{CD01CB53-F5CC-4C20-BCAD-902F5F5075F6}" srcOrd="1" destOrd="0" parTransId="{400A56CD-8976-4D0D-9252-ADDBA94D329B}" sibTransId="{21409A61-848B-4C99-BF5A-D18E29D858C2}"/>
    <dgm:cxn modelId="{CA83E34E-1C6F-4252-AFDF-2B36269851E2}" type="presOf" srcId="{AC432206-A266-4E2B-B2ED-0D2E21AA8A8E}" destId="{83284DAD-727F-4ADC-B7BD-A9B99DD79D1E}" srcOrd="0" destOrd="0" presId="urn:microsoft.com/office/officeart/2005/8/layout/vList2"/>
    <dgm:cxn modelId="{199F116F-E977-4F49-A397-AFE67A2014B7}" type="presOf" srcId="{F5FF65EA-559B-44E8-86D1-D9E950917A95}" destId="{3D752E73-B5F0-4604-BC56-BC8F83BA4799}" srcOrd="0" destOrd="0" presId="urn:microsoft.com/office/officeart/2005/8/layout/vList2"/>
    <dgm:cxn modelId="{8E24A76F-EA35-435D-9800-F19D5CCA3BA2}" srcId="{D07BCFD7-BB73-4C83-8BCA-DB99E67F3198}" destId="{1095182D-773A-4F9D-8F27-2F3A09B84EF4}" srcOrd="3" destOrd="0" parTransId="{B18BCC3D-531B-488F-897A-DAEB772C30D3}" sibTransId="{757C6CA6-D18E-4DD0-9D76-B9458FAFA45B}"/>
    <dgm:cxn modelId="{83D08054-6935-41B8-99D0-F8D081653E56}" type="presOf" srcId="{C7AB5649-3EA6-4F2B-829C-65F57704344B}" destId="{3D752E73-B5F0-4604-BC56-BC8F83BA4799}" srcOrd="0" destOrd="2" presId="urn:microsoft.com/office/officeart/2005/8/layout/vList2"/>
    <dgm:cxn modelId="{EC3BED7C-CC05-4F0A-9F91-6277E33EA901}" srcId="{D07BCFD7-BB73-4C83-8BCA-DB99E67F3198}" destId="{B1989D96-03D2-4154-A092-F10B72E6CED0}" srcOrd="0" destOrd="0" parTransId="{8A8A9752-7606-4497-8596-3F51CD53EB8C}" sibTransId="{35CDA892-2983-4F6D-8F40-4872B250C623}"/>
    <dgm:cxn modelId="{33290281-B6BD-4605-8B23-6E60C001793F}" srcId="{8849D765-7D93-427D-9AE1-32A37B56487C}" destId="{803EBFE9-533A-417B-9418-F917C9B8D2AA}" srcOrd="1" destOrd="0" parTransId="{215831FB-0504-4F8B-BE1A-8B98E87B093E}" sibTransId="{E0FCF9F3-10E5-46AB-8BAA-362ED862FF6B}"/>
    <dgm:cxn modelId="{B6515688-4834-4278-BB18-B5764CAF40EF}" type="presOf" srcId="{B393F383-B882-47DB-A085-69C83EE4A812}" destId="{2CAAE963-9994-450B-B71C-D1430C17E30F}" srcOrd="0" destOrd="1" presId="urn:microsoft.com/office/officeart/2005/8/layout/vList2"/>
    <dgm:cxn modelId="{0356FF8D-E435-4DF7-BDEC-215262097977}" type="presOf" srcId="{B1989D96-03D2-4154-A092-F10B72E6CED0}" destId="{0CC4FDB4-9DDA-4A23-81C3-1C3DF03AA58D}" srcOrd="0" destOrd="0" presId="urn:microsoft.com/office/officeart/2005/8/layout/vList2"/>
    <dgm:cxn modelId="{E86CD9AB-AC3E-49BF-AE02-FBE74CDFCEBA}" type="presOf" srcId="{23C3B6B9-44FB-43D2-955F-B907408459AE}" destId="{3D752E73-B5F0-4604-BC56-BC8F83BA4799}" srcOrd="0" destOrd="3" presId="urn:microsoft.com/office/officeart/2005/8/layout/vList2"/>
    <dgm:cxn modelId="{CAE451AD-A385-4407-B048-74A2CC308733}" srcId="{AC432206-A266-4E2B-B2ED-0D2E21AA8A8E}" destId="{B393F383-B882-47DB-A085-69C83EE4A812}" srcOrd="1" destOrd="0" parTransId="{82101464-674A-4277-A694-82FF1D526C64}" sibTransId="{64C0BA61-514F-4067-A6E6-F2D0F854C624}"/>
    <dgm:cxn modelId="{45862CB1-8C87-45D9-BBDB-F2F0C8B66EFD}" type="presOf" srcId="{8849D765-7D93-427D-9AE1-32A37B56487C}" destId="{B48556B1-1C62-4248-88F5-A6737CE04E2C}" srcOrd="0" destOrd="0" presId="urn:microsoft.com/office/officeart/2005/8/layout/vList2"/>
    <dgm:cxn modelId="{DCF888B2-F989-4748-A462-A017CF0D0C8E}" type="presOf" srcId="{06829D22-9D65-4492-9891-3C808F0F9604}" destId="{2CAAE963-9994-450B-B71C-D1430C17E30F}" srcOrd="0" destOrd="2" presId="urn:microsoft.com/office/officeart/2005/8/layout/vList2"/>
    <dgm:cxn modelId="{8DD67CB5-D08C-455E-A831-ED3540D04CA5}" type="presOf" srcId="{D07BCFD7-BB73-4C83-8BCA-DB99E67F3198}" destId="{608AC08D-9D3A-4B89-B210-524CFAB3FDC6}" srcOrd="0" destOrd="0" presId="urn:microsoft.com/office/officeart/2005/8/layout/vList2"/>
    <dgm:cxn modelId="{9E4ACDB8-CDD1-4995-9854-FDAFBA5222E1}" type="presOf" srcId="{CD01CB53-F5CC-4C20-BCAD-902F5F5075F6}" destId="{3D752E73-B5F0-4604-BC56-BC8F83BA4799}" srcOrd="0" destOrd="1" presId="urn:microsoft.com/office/officeart/2005/8/layout/vList2"/>
    <dgm:cxn modelId="{6BDCBCCA-8710-470C-B793-E3B0530D2C56}" srcId="{D07BCFD7-BB73-4C83-8BCA-DB99E67F3198}" destId="{9CB44BA3-525B-4AB9-A60D-8E6500B61694}" srcOrd="4" destOrd="0" parTransId="{CE18003E-AFDB-4DA8-A903-08A2FC74B0D1}" sibTransId="{C5D856A1-1C39-4E17-AC1D-B646D6D7C4D9}"/>
    <dgm:cxn modelId="{B71B93E1-0802-4CA6-93B9-96F86EB17342}" type="presOf" srcId="{4B7CC9D2-C7B1-48A5-974C-0F672897425C}" destId="{2CAAE963-9994-450B-B71C-D1430C17E30F}" srcOrd="0" destOrd="0" presId="urn:microsoft.com/office/officeart/2005/8/layout/vList2"/>
    <dgm:cxn modelId="{32AE55E2-603D-4F4B-8272-871A6C420F8F}" type="presOf" srcId="{1095182D-773A-4F9D-8F27-2F3A09B84EF4}" destId="{7C00A598-0A4D-4CA4-B889-ABFF8DEF4605}" srcOrd="0" destOrd="0" presId="urn:microsoft.com/office/officeart/2005/8/layout/vList2"/>
    <dgm:cxn modelId="{9B03AFE5-EFAD-4A22-BD7F-A2DD472F7F7F}" type="presOf" srcId="{2C11B346-AA30-434A-9D4E-E5C0A8A0B19D}" destId="{3B5292D8-5369-4733-A050-8A6003ADC784}" srcOrd="0" destOrd="0" presId="urn:microsoft.com/office/officeart/2005/8/layout/vList2"/>
    <dgm:cxn modelId="{8AA45EAE-4F30-4F91-AF36-6E7D7501D1BE}" type="presParOf" srcId="{608AC08D-9D3A-4B89-B210-524CFAB3FDC6}" destId="{0CC4FDB4-9DDA-4A23-81C3-1C3DF03AA58D}" srcOrd="0" destOrd="0" presId="urn:microsoft.com/office/officeart/2005/8/layout/vList2"/>
    <dgm:cxn modelId="{98070595-823A-453E-B9FD-78C81E72C385}" type="presParOf" srcId="{608AC08D-9D3A-4B89-B210-524CFAB3FDC6}" destId="{3D752E73-B5F0-4604-BC56-BC8F83BA4799}" srcOrd="1" destOrd="0" presId="urn:microsoft.com/office/officeart/2005/8/layout/vList2"/>
    <dgm:cxn modelId="{CC1885CB-9055-4E8D-B952-A7E773A45E13}" type="presParOf" srcId="{608AC08D-9D3A-4B89-B210-524CFAB3FDC6}" destId="{B48556B1-1C62-4248-88F5-A6737CE04E2C}" srcOrd="2" destOrd="0" presId="urn:microsoft.com/office/officeart/2005/8/layout/vList2"/>
    <dgm:cxn modelId="{FEFA86CB-2B46-41EB-BB60-4414B2CEA4F3}" type="presParOf" srcId="{608AC08D-9D3A-4B89-B210-524CFAB3FDC6}" destId="{3B5292D8-5369-4733-A050-8A6003ADC784}" srcOrd="3" destOrd="0" presId="urn:microsoft.com/office/officeart/2005/8/layout/vList2"/>
    <dgm:cxn modelId="{14E8955B-C121-4293-B7BD-2FC19B9787DB}" type="presParOf" srcId="{608AC08D-9D3A-4B89-B210-524CFAB3FDC6}" destId="{83284DAD-727F-4ADC-B7BD-A9B99DD79D1E}" srcOrd="4" destOrd="0" presId="urn:microsoft.com/office/officeart/2005/8/layout/vList2"/>
    <dgm:cxn modelId="{9BE9D8CA-631D-4542-AFD8-45C9CF0171A4}" type="presParOf" srcId="{608AC08D-9D3A-4B89-B210-524CFAB3FDC6}" destId="{2CAAE963-9994-450B-B71C-D1430C17E30F}" srcOrd="5" destOrd="0" presId="urn:microsoft.com/office/officeart/2005/8/layout/vList2"/>
    <dgm:cxn modelId="{854AFF70-DCCE-4EE1-8E46-6E4D7F382678}" type="presParOf" srcId="{608AC08D-9D3A-4B89-B210-524CFAB3FDC6}" destId="{7C00A598-0A4D-4CA4-B889-ABFF8DEF4605}" srcOrd="6" destOrd="0" presId="urn:microsoft.com/office/officeart/2005/8/layout/vList2"/>
    <dgm:cxn modelId="{E2ED9532-259D-419F-A2E5-AC2D960520B4}" type="presParOf" srcId="{608AC08D-9D3A-4B89-B210-524CFAB3FDC6}" destId="{5EE58675-82C7-49FE-8289-8D06ED5A79B5}" srcOrd="7" destOrd="0" presId="urn:microsoft.com/office/officeart/2005/8/layout/vList2"/>
    <dgm:cxn modelId="{950C80C6-B5ED-450C-960F-760E6CA858B0}" type="presParOf" srcId="{608AC08D-9D3A-4B89-B210-524CFAB3FDC6}" destId="{9F66144B-2819-42CE-8A9C-CA67DE736645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C4FDB4-9DDA-4A23-81C3-1C3DF03AA58D}">
      <dsp:nvSpPr>
        <dsp:cNvPr id="0" name=""/>
        <dsp:cNvSpPr/>
      </dsp:nvSpPr>
      <dsp:spPr>
        <a:xfrm>
          <a:off x="0" y="62783"/>
          <a:ext cx="7429500" cy="42120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dk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What is Modern Management</a:t>
          </a:r>
        </a:p>
      </dsp:txBody>
      <dsp:txXfrm>
        <a:off x="20561" y="83344"/>
        <a:ext cx="7388378" cy="380078"/>
      </dsp:txXfrm>
    </dsp:sp>
    <dsp:sp modelId="{3D752E73-B5F0-4604-BC56-BC8F83BA4799}">
      <dsp:nvSpPr>
        <dsp:cNvPr id="0" name=""/>
        <dsp:cNvSpPr/>
      </dsp:nvSpPr>
      <dsp:spPr>
        <a:xfrm>
          <a:off x="0" y="483983"/>
          <a:ext cx="7429500" cy="9128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5887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/>
            <a:t>The Role of SCCM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/>
            <a:t>The Role of Intune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 err="1"/>
            <a:t>WaaS</a:t>
          </a:r>
          <a:r>
            <a:rPr lang="en-US" sz="1400" kern="1200" dirty="0"/>
            <a:t> (Windows as a Service)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/>
            <a:t>Windows Store for Business (Edu)</a:t>
          </a:r>
        </a:p>
      </dsp:txBody>
      <dsp:txXfrm>
        <a:off x="0" y="483983"/>
        <a:ext cx="7429500" cy="912870"/>
      </dsp:txXfrm>
    </dsp:sp>
    <dsp:sp modelId="{B48556B1-1C62-4248-88F5-A6737CE04E2C}">
      <dsp:nvSpPr>
        <dsp:cNvPr id="0" name=""/>
        <dsp:cNvSpPr/>
      </dsp:nvSpPr>
      <dsp:spPr>
        <a:xfrm>
          <a:off x="0" y="1396853"/>
          <a:ext cx="7429500" cy="42120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dk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SCCM Co-Management (Step into Intune)</a:t>
          </a:r>
        </a:p>
      </dsp:txBody>
      <dsp:txXfrm>
        <a:off x="20561" y="1417414"/>
        <a:ext cx="7388378" cy="380078"/>
      </dsp:txXfrm>
    </dsp:sp>
    <dsp:sp modelId="{3B5292D8-5369-4733-A050-8A6003ADC784}">
      <dsp:nvSpPr>
        <dsp:cNvPr id="0" name=""/>
        <dsp:cNvSpPr/>
      </dsp:nvSpPr>
      <dsp:spPr>
        <a:xfrm>
          <a:off x="0" y="1818054"/>
          <a:ext cx="7429500" cy="465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5887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/>
            <a:t>Moving towards Intune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/>
            <a:t>Choices on testing</a:t>
          </a:r>
          <a:endParaRPr lang="en-US" sz="1400" kern="1200" dirty="0"/>
        </a:p>
      </dsp:txBody>
      <dsp:txXfrm>
        <a:off x="0" y="1818054"/>
        <a:ext cx="7429500" cy="465750"/>
      </dsp:txXfrm>
    </dsp:sp>
    <dsp:sp modelId="{83284DAD-727F-4ADC-B7BD-A9B99DD79D1E}">
      <dsp:nvSpPr>
        <dsp:cNvPr id="0" name=""/>
        <dsp:cNvSpPr/>
      </dsp:nvSpPr>
      <dsp:spPr>
        <a:xfrm>
          <a:off x="0" y="2283804"/>
          <a:ext cx="7429500" cy="42120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dk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Intune (More than Mobile Device Management)</a:t>
          </a:r>
        </a:p>
      </dsp:txBody>
      <dsp:txXfrm>
        <a:off x="20561" y="2304365"/>
        <a:ext cx="7388378" cy="380078"/>
      </dsp:txXfrm>
    </dsp:sp>
    <dsp:sp modelId="{2CAAE963-9994-450B-B71C-D1430C17E30F}">
      <dsp:nvSpPr>
        <dsp:cNvPr id="0" name=""/>
        <dsp:cNvSpPr/>
      </dsp:nvSpPr>
      <dsp:spPr>
        <a:xfrm>
          <a:off x="0" y="2705004"/>
          <a:ext cx="7429500" cy="689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5887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/>
            <a:t>Compliance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/>
            <a:t>Configurations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/>
            <a:t>App Management</a:t>
          </a:r>
        </a:p>
      </dsp:txBody>
      <dsp:txXfrm>
        <a:off x="0" y="2705004"/>
        <a:ext cx="7429500" cy="689310"/>
      </dsp:txXfrm>
    </dsp:sp>
    <dsp:sp modelId="{7C00A598-0A4D-4CA4-B889-ABFF8DEF4605}">
      <dsp:nvSpPr>
        <dsp:cNvPr id="0" name=""/>
        <dsp:cNvSpPr/>
      </dsp:nvSpPr>
      <dsp:spPr>
        <a:xfrm>
          <a:off x="0" y="3394314"/>
          <a:ext cx="7429500" cy="42120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dk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Autopilot	</a:t>
          </a:r>
        </a:p>
      </dsp:txBody>
      <dsp:txXfrm>
        <a:off x="20561" y="3414875"/>
        <a:ext cx="7388378" cy="380078"/>
      </dsp:txXfrm>
    </dsp:sp>
    <dsp:sp modelId="{9F66144B-2819-42CE-8A9C-CA67DE736645}">
      <dsp:nvSpPr>
        <dsp:cNvPr id="0" name=""/>
        <dsp:cNvSpPr/>
      </dsp:nvSpPr>
      <dsp:spPr>
        <a:xfrm>
          <a:off x="0" y="3867354"/>
          <a:ext cx="7429500" cy="42120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dk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Round Table / Q&amp;A</a:t>
          </a:r>
        </a:p>
      </dsp:txBody>
      <dsp:txXfrm>
        <a:off x="20561" y="3887915"/>
        <a:ext cx="7388378" cy="3800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C4FDB4-9DDA-4A23-81C3-1C3DF03AA58D}">
      <dsp:nvSpPr>
        <dsp:cNvPr id="0" name=""/>
        <dsp:cNvSpPr/>
      </dsp:nvSpPr>
      <dsp:spPr>
        <a:xfrm>
          <a:off x="0" y="62783"/>
          <a:ext cx="7429500" cy="42120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dk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What is Modern Management</a:t>
          </a:r>
        </a:p>
      </dsp:txBody>
      <dsp:txXfrm>
        <a:off x="20561" y="83344"/>
        <a:ext cx="7388378" cy="380078"/>
      </dsp:txXfrm>
    </dsp:sp>
    <dsp:sp modelId="{3D752E73-B5F0-4604-BC56-BC8F83BA4799}">
      <dsp:nvSpPr>
        <dsp:cNvPr id="0" name=""/>
        <dsp:cNvSpPr/>
      </dsp:nvSpPr>
      <dsp:spPr>
        <a:xfrm>
          <a:off x="0" y="483983"/>
          <a:ext cx="7429500" cy="9128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5887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/>
            <a:t>The Role of SCCM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/>
            <a:t>The Role of Intune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 err="1"/>
            <a:t>WaaS</a:t>
          </a:r>
          <a:r>
            <a:rPr lang="en-US" sz="1400" kern="1200" dirty="0"/>
            <a:t> (Windows as a Service)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/>
            <a:t>Windows Store for Business (Edu)</a:t>
          </a:r>
        </a:p>
      </dsp:txBody>
      <dsp:txXfrm>
        <a:off x="0" y="483983"/>
        <a:ext cx="7429500" cy="912870"/>
      </dsp:txXfrm>
    </dsp:sp>
    <dsp:sp modelId="{B48556B1-1C62-4248-88F5-A6737CE04E2C}">
      <dsp:nvSpPr>
        <dsp:cNvPr id="0" name=""/>
        <dsp:cNvSpPr/>
      </dsp:nvSpPr>
      <dsp:spPr>
        <a:xfrm>
          <a:off x="0" y="1396853"/>
          <a:ext cx="7429500" cy="42120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dk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SCCM Co-Management (Step into Intune)</a:t>
          </a:r>
        </a:p>
      </dsp:txBody>
      <dsp:txXfrm>
        <a:off x="20561" y="1417414"/>
        <a:ext cx="7388378" cy="380078"/>
      </dsp:txXfrm>
    </dsp:sp>
    <dsp:sp modelId="{3B5292D8-5369-4733-A050-8A6003ADC784}">
      <dsp:nvSpPr>
        <dsp:cNvPr id="0" name=""/>
        <dsp:cNvSpPr/>
      </dsp:nvSpPr>
      <dsp:spPr>
        <a:xfrm>
          <a:off x="0" y="1818054"/>
          <a:ext cx="7429500" cy="465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5887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/>
            <a:t>Moving towards Intune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/>
            <a:t>Choices on testing</a:t>
          </a:r>
          <a:endParaRPr lang="en-US" sz="1400" kern="1200" dirty="0"/>
        </a:p>
      </dsp:txBody>
      <dsp:txXfrm>
        <a:off x="0" y="1818054"/>
        <a:ext cx="7429500" cy="465750"/>
      </dsp:txXfrm>
    </dsp:sp>
    <dsp:sp modelId="{83284DAD-727F-4ADC-B7BD-A9B99DD79D1E}">
      <dsp:nvSpPr>
        <dsp:cNvPr id="0" name=""/>
        <dsp:cNvSpPr/>
      </dsp:nvSpPr>
      <dsp:spPr>
        <a:xfrm>
          <a:off x="0" y="2283804"/>
          <a:ext cx="7429500" cy="42120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dk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Intune (More than Mobile Device Management)</a:t>
          </a:r>
        </a:p>
      </dsp:txBody>
      <dsp:txXfrm>
        <a:off x="20561" y="2304365"/>
        <a:ext cx="7388378" cy="380078"/>
      </dsp:txXfrm>
    </dsp:sp>
    <dsp:sp modelId="{2CAAE963-9994-450B-B71C-D1430C17E30F}">
      <dsp:nvSpPr>
        <dsp:cNvPr id="0" name=""/>
        <dsp:cNvSpPr/>
      </dsp:nvSpPr>
      <dsp:spPr>
        <a:xfrm>
          <a:off x="0" y="2705004"/>
          <a:ext cx="7429500" cy="689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5887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/>
            <a:t>Compliance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/>
            <a:t>Configurations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/>
            <a:t>App Management</a:t>
          </a:r>
        </a:p>
      </dsp:txBody>
      <dsp:txXfrm>
        <a:off x="0" y="2705004"/>
        <a:ext cx="7429500" cy="689310"/>
      </dsp:txXfrm>
    </dsp:sp>
    <dsp:sp modelId="{7C00A598-0A4D-4CA4-B889-ABFF8DEF4605}">
      <dsp:nvSpPr>
        <dsp:cNvPr id="0" name=""/>
        <dsp:cNvSpPr/>
      </dsp:nvSpPr>
      <dsp:spPr>
        <a:xfrm>
          <a:off x="0" y="3394314"/>
          <a:ext cx="7429500" cy="42120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dk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Autopilot	</a:t>
          </a:r>
        </a:p>
      </dsp:txBody>
      <dsp:txXfrm>
        <a:off x="20561" y="3414875"/>
        <a:ext cx="7388378" cy="380078"/>
      </dsp:txXfrm>
    </dsp:sp>
    <dsp:sp modelId="{9F66144B-2819-42CE-8A9C-CA67DE736645}">
      <dsp:nvSpPr>
        <dsp:cNvPr id="0" name=""/>
        <dsp:cNvSpPr/>
      </dsp:nvSpPr>
      <dsp:spPr>
        <a:xfrm>
          <a:off x="0" y="3867354"/>
          <a:ext cx="7429500" cy="42120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dk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Round Table / Q&amp;A</a:t>
          </a:r>
        </a:p>
      </dsp:txBody>
      <dsp:txXfrm>
        <a:off x="20561" y="3887915"/>
        <a:ext cx="7388378" cy="38007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C4FDB4-9DDA-4A23-81C3-1C3DF03AA58D}">
      <dsp:nvSpPr>
        <dsp:cNvPr id="0" name=""/>
        <dsp:cNvSpPr/>
      </dsp:nvSpPr>
      <dsp:spPr>
        <a:xfrm>
          <a:off x="0" y="62783"/>
          <a:ext cx="7429500" cy="42120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dk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What is Modern Management</a:t>
          </a:r>
        </a:p>
      </dsp:txBody>
      <dsp:txXfrm>
        <a:off x="20561" y="83344"/>
        <a:ext cx="7388378" cy="380078"/>
      </dsp:txXfrm>
    </dsp:sp>
    <dsp:sp modelId="{3D752E73-B5F0-4604-BC56-BC8F83BA4799}">
      <dsp:nvSpPr>
        <dsp:cNvPr id="0" name=""/>
        <dsp:cNvSpPr/>
      </dsp:nvSpPr>
      <dsp:spPr>
        <a:xfrm>
          <a:off x="0" y="483983"/>
          <a:ext cx="7429500" cy="9128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5887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/>
            <a:t>The Role of SCCM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/>
            <a:t>The Role of Intune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 err="1"/>
            <a:t>WaaS</a:t>
          </a:r>
          <a:r>
            <a:rPr lang="en-US" sz="1400" kern="1200" dirty="0"/>
            <a:t> (Windows as a Service)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/>
            <a:t>Windows Store for Business (Edu)</a:t>
          </a:r>
        </a:p>
      </dsp:txBody>
      <dsp:txXfrm>
        <a:off x="0" y="483983"/>
        <a:ext cx="7429500" cy="912870"/>
      </dsp:txXfrm>
    </dsp:sp>
    <dsp:sp modelId="{B48556B1-1C62-4248-88F5-A6737CE04E2C}">
      <dsp:nvSpPr>
        <dsp:cNvPr id="0" name=""/>
        <dsp:cNvSpPr/>
      </dsp:nvSpPr>
      <dsp:spPr>
        <a:xfrm>
          <a:off x="0" y="1396853"/>
          <a:ext cx="7429500" cy="42120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dk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SCCM Co-Management (Step into Intune)</a:t>
          </a:r>
        </a:p>
      </dsp:txBody>
      <dsp:txXfrm>
        <a:off x="20561" y="1417414"/>
        <a:ext cx="7388378" cy="380078"/>
      </dsp:txXfrm>
    </dsp:sp>
    <dsp:sp modelId="{3B5292D8-5369-4733-A050-8A6003ADC784}">
      <dsp:nvSpPr>
        <dsp:cNvPr id="0" name=""/>
        <dsp:cNvSpPr/>
      </dsp:nvSpPr>
      <dsp:spPr>
        <a:xfrm>
          <a:off x="0" y="1818054"/>
          <a:ext cx="7429500" cy="465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5887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/>
            <a:t>Moving towards Intune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/>
            <a:t>Choices on testing</a:t>
          </a:r>
          <a:endParaRPr lang="en-US" sz="1400" kern="1200" dirty="0"/>
        </a:p>
      </dsp:txBody>
      <dsp:txXfrm>
        <a:off x="0" y="1818054"/>
        <a:ext cx="7429500" cy="465750"/>
      </dsp:txXfrm>
    </dsp:sp>
    <dsp:sp modelId="{83284DAD-727F-4ADC-B7BD-A9B99DD79D1E}">
      <dsp:nvSpPr>
        <dsp:cNvPr id="0" name=""/>
        <dsp:cNvSpPr/>
      </dsp:nvSpPr>
      <dsp:spPr>
        <a:xfrm>
          <a:off x="0" y="2283804"/>
          <a:ext cx="7429500" cy="42120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dk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Intune (More than Mobile Device Management)</a:t>
          </a:r>
        </a:p>
      </dsp:txBody>
      <dsp:txXfrm>
        <a:off x="20561" y="2304365"/>
        <a:ext cx="7388378" cy="380078"/>
      </dsp:txXfrm>
    </dsp:sp>
    <dsp:sp modelId="{2CAAE963-9994-450B-B71C-D1430C17E30F}">
      <dsp:nvSpPr>
        <dsp:cNvPr id="0" name=""/>
        <dsp:cNvSpPr/>
      </dsp:nvSpPr>
      <dsp:spPr>
        <a:xfrm>
          <a:off x="0" y="2705004"/>
          <a:ext cx="7429500" cy="689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5887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/>
            <a:t>Compliance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/>
            <a:t>Configurations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/>
            <a:t>App Management</a:t>
          </a:r>
        </a:p>
      </dsp:txBody>
      <dsp:txXfrm>
        <a:off x="0" y="2705004"/>
        <a:ext cx="7429500" cy="689310"/>
      </dsp:txXfrm>
    </dsp:sp>
    <dsp:sp modelId="{7C00A598-0A4D-4CA4-B889-ABFF8DEF4605}">
      <dsp:nvSpPr>
        <dsp:cNvPr id="0" name=""/>
        <dsp:cNvSpPr/>
      </dsp:nvSpPr>
      <dsp:spPr>
        <a:xfrm>
          <a:off x="0" y="3394314"/>
          <a:ext cx="7429500" cy="42120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dk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Autopilot	</a:t>
          </a:r>
        </a:p>
      </dsp:txBody>
      <dsp:txXfrm>
        <a:off x="20561" y="3414875"/>
        <a:ext cx="7388378" cy="380078"/>
      </dsp:txXfrm>
    </dsp:sp>
    <dsp:sp modelId="{9F66144B-2819-42CE-8A9C-CA67DE736645}">
      <dsp:nvSpPr>
        <dsp:cNvPr id="0" name=""/>
        <dsp:cNvSpPr/>
      </dsp:nvSpPr>
      <dsp:spPr>
        <a:xfrm>
          <a:off x="0" y="3867354"/>
          <a:ext cx="7429500" cy="42120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dk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Round Table / Q&amp;A</a:t>
          </a:r>
        </a:p>
      </dsp:txBody>
      <dsp:txXfrm>
        <a:off x="20561" y="3887915"/>
        <a:ext cx="7388378" cy="38007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2CA7D2-862E-4EEE-937A-CF22C49D99A6}">
      <dsp:nvSpPr>
        <dsp:cNvPr id="0" name=""/>
        <dsp:cNvSpPr/>
      </dsp:nvSpPr>
      <dsp:spPr>
        <a:xfrm>
          <a:off x="7345294" y="947735"/>
          <a:ext cx="2198284" cy="219839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41B3269-BC45-4A11-8D68-FE671AF272A1}">
      <dsp:nvSpPr>
        <dsp:cNvPr id="0" name=""/>
        <dsp:cNvSpPr/>
      </dsp:nvSpPr>
      <dsp:spPr>
        <a:xfrm>
          <a:off x="7418822" y="1021028"/>
          <a:ext cx="2052172" cy="2051811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3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App Management</a:t>
          </a:r>
        </a:p>
      </dsp:txBody>
      <dsp:txXfrm>
        <a:off x="7711989" y="1314199"/>
        <a:ext cx="1465837" cy="1465469"/>
      </dsp:txXfrm>
    </dsp:sp>
    <dsp:sp modelId="{5372EF05-E0B6-4090-82B3-3E4C482BD2B6}">
      <dsp:nvSpPr>
        <dsp:cNvPr id="0" name=""/>
        <dsp:cNvSpPr/>
      </dsp:nvSpPr>
      <dsp:spPr>
        <a:xfrm rot="2700000">
          <a:off x="5064038" y="947580"/>
          <a:ext cx="2198320" cy="2198320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4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CE42FE2-9204-4DF5-9496-5362F88D30A1}">
      <dsp:nvSpPr>
        <dsp:cNvPr id="0" name=""/>
        <dsp:cNvSpPr/>
      </dsp:nvSpPr>
      <dsp:spPr>
        <a:xfrm>
          <a:off x="5147010" y="1021028"/>
          <a:ext cx="2052172" cy="2051811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5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Policy Management (Similar to GPO)</a:t>
          </a:r>
        </a:p>
      </dsp:txBody>
      <dsp:txXfrm>
        <a:off x="5440177" y="1314199"/>
        <a:ext cx="1465837" cy="1465469"/>
      </dsp:txXfrm>
    </dsp:sp>
    <dsp:sp modelId="{486DAC04-7CC7-44DC-9D14-883BF04DE9E1}">
      <dsp:nvSpPr>
        <dsp:cNvPr id="0" name=""/>
        <dsp:cNvSpPr/>
      </dsp:nvSpPr>
      <dsp:spPr>
        <a:xfrm rot="2700000">
          <a:off x="2801652" y="947580"/>
          <a:ext cx="2198320" cy="2198320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6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3BD4E67-9554-446B-B834-CCA41C9DE6A9}">
      <dsp:nvSpPr>
        <dsp:cNvPr id="0" name=""/>
        <dsp:cNvSpPr/>
      </dsp:nvSpPr>
      <dsp:spPr>
        <a:xfrm>
          <a:off x="2875198" y="1021028"/>
          <a:ext cx="2052172" cy="2051811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Compliance Management</a:t>
          </a:r>
        </a:p>
      </dsp:txBody>
      <dsp:txXfrm>
        <a:off x="3168365" y="1314199"/>
        <a:ext cx="1465837" cy="1465469"/>
      </dsp:txXfrm>
    </dsp:sp>
    <dsp:sp modelId="{8C00AC97-43BB-41EC-99C1-7FA250B3E14D}">
      <dsp:nvSpPr>
        <dsp:cNvPr id="0" name=""/>
        <dsp:cNvSpPr/>
      </dsp:nvSpPr>
      <dsp:spPr>
        <a:xfrm rot="2700000">
          <a:off x="529840" y="947580"/>
          <a:ext cx="2198320" cy="2198320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3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2D26C56-4A9C-4FDF-A73B-689A4C5E8A71}">
      <dsp:nvSpPr>
        <dsp:cNvPr id="0" name=""/>
        <dsp:cNvSpPr/>
      </dsp:nvSpPr>
      <dsp:spPr>
        <a:xfrm>
          <a:off x="603386" y="1021028"/>
          <a:ext cx="2052172" cy="2051811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4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Device Enrollment Capabilities</a:t>
          </a:r>
        </a:p>
      </dsp:txBody>
      <dsp:txXfrm>
        <a:off x="896553" y="1314199"/>
        <a:ext cx="1465837" cy="146546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C4FDB4-9DDA-4A23-81C3-1C3DF03AA58D}">
      <dsp:nvSpPr>
        <dsp:cNvPr id="0" name=""/>
        <dsp:cNvSpPr/>
      </dsp:nvSpPr>
      <dsp:spPr>
        <a:xfrm>
          <a:off x="0" y="62783"/>
          <a:ext cx="7429500" cy="42120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dk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What is Modern Management</a:t>
          </a:r>
        </a:p>
      </dsp:txBody>
      <dsp:txXfrm>
        <a:off x="20561" y="83344"/>
        <a:ext cx="7388378" cy="380078"/>
      </dsp:txXfrm>
    </dsp:sp>
    <dsp:sp modelId="{3D752E73-B5F0-4604-BC56-BC8F83BA4799}">
      <dsp:nvSpPr>
        <dsp:cNvPr id="0" name=""/>
        <dsp:cNvSpPr/>
      </dsp:nvSpPr>
      <dsp:spPr>
        <a:xfrm>
          <a:off x="0" y="483983"/>
          <a:ext cx="7429500" cy="9128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5887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/>
            <a:t>The Role of SCCM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/>
            <a:t>The Role of Intune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 err="1"/>
            <a:t>WaaS</a:t>
          </a:r>
          <a:r>
            <a:rPr lang="en-US" sz="1400" kern="1200" dirty="0"/>
            <a:t> (Windows as a Service)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/>
            <a:t>Windows Store for Business (Edu)</a:t>
          </a:r>
        </a:p>
      </dsp:txBody>
      <dsp:txXfrm>
        <a:off x="0" y="483983"/>
        <a:ext cx="7429500" cy="912870"/>
      </dsp:txXfrm>
    </dsp:sp>
    <dsp:sp modelId="{B48556B1-1C62-4248-88F5-A6737CE04E2C}">
      <dsp:nvSpPr>
        <dsp:cNvPr id="0" name=""/>
        <dsp:cNvSpPr/>
      </dsp:nvSpPr>
      <dsp:spPr>
        <a:xfrm>
          <a:off x="0" y="1396853"/>
          <a:ext cx="7429500" cy="42120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dk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SCCM Co-Management (Step into Intune)</a:t>
          </a:r>
        </a:p>
      </dsp:txBody>
      <dsp:txXfrm>
        <a:off x="20561" y="1417414"/>
        <a:ext cx="7388378" cy="380078"/>
      </dsp:txXfrm>
    </dsp:sp>
    <dsp:sp modelId="{3B5292D8-5369-4733-A050-8A6003ADC784}">
      <dsp:nvSpPr>
        <dsp:cNvPr id="0" name=""/>
        <dsp:cNvSpPr/>
      </dsp:nvSpPr>
      <dsp:spPr>
        <a:xfrm>
          <a:off x="0" y="1818054"/>
          <a:ext cx="7429500" cy="465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5887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/>
            <a:t>Moving towards Intune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/>
            <a:t>Choices on testing</a:t>
          </a:r>
          <a:endParaRPr lang="en-US" sz="1400" kern="1200" dirty="0"/>
        </a:p>
      </dsp:txBody>
      <dsp:txXfrm>
        <a:off x="0" y="1818054"/>
        <a:ext cx="7429500" cy="465750"/>
      </dsp:txXfrm>
    </dsp:sp>
    <dsp:sp modelId="{83284DAD-727F-4ADC-B7BD-A9B99DD79D1E}">
      <dsp:nvSpPr>
        <dsp:cNvPr id="0" name=""/>
        <dsp:cNvSpPr/>
      </dsp:nvSpPr>
      <dsp:spPr>
        <a:xfrm>
          <a:off x="0" y="2283804"/>
          <a:ext cx="7429500" cy="42120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dk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Intune (More than Mobile Device Management)</a:t>
          </a:r>
        </a:p>
      </dsp:txBody>
      <dsp:txXfrm>
        <a:off x="20561" y="2304365"/>
        <a:ext cx="7388378" cy="380078"/>
      </dsp:txXfrm>
    </dsp:sp>
    <dsp:sp modelId="{2CAAE963-9994-450B-B71C-D1430C17E30F}">
      <dsp:nvSpPr>
        <dsp:cNvPr id="0" name=""/>
        <dsp:cNvSpPr/>
      </dsp:nvSpPr>
      <dsp:spPr>
        <a:xfrm>
          <a:off x="0" y="2705004"/>
          <a:ext cx="7429500" cy="689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5887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/>
            <a:t>Compliance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/>
            <a:t>Configurations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/>
            <a:t>App Management</a:t>
          </a:r>
        </a:p>
      </dsp:txBody>
      <dsp:txXfrm>
        <a:off x="0" y="2705004"/>
        <a:ext cx="7429500" cy="689310"/>
      </dsp:txXfrm>
    </dsp:sp>
    <dsp:sp modelId="{7C00A598-0A4D-4CA4-B889-ABFF8DEF4605}">
      <dsp:nvSpPr>
        <dsp:cNvPr id="0" name=""/>
        <dsp:cNvSpPr/>
      </dsp:nvSpPr>
      <dsp:spPr>
        <a:xfrm>
          <a:off x="0" y="3394314"/>
          <a:ext cx="7429500" cy="42120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dk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Autopilot	</a:t>
          </a:r>
        </a:p>
      </dsp:txBody>
      <dsp:txXfrm>
        <a:off x="20561" y="3414875"/>
        <a:ext cx="7388378" cy="380078"/>
      </dsp:txXfrm>
    </dsp:sp>
    <dsp:sp modelId="{9F66144B-2819-42CE-8A9C-CA67DE736645}">
      <dsp:nvSpPr>
        <dsp:cNvPr id="0" name=""/>
        <dsp:cNvSpPr/>
      </dsp:nvSpPr>
      <dsp:spPr>
        <a:xfrm>
          <a:off x="0" y="3867354"/>
          <a:ext cx="7429500" cy="42120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dk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Round Table / Q&amp;A</a:t>
          </a:r>
        </a:p>
      </dsp:txBody>
      <dsp:txXfrm>
        <a:off x="20561" y="3887915"/>
        <a:ext cx="7388378" cy="38007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C4FDB4-9DDA-4A23-81C3-1C3DF03AA58D}">
      <dsp:nvSpPr>
        <dsp:cNvPr id="0" name=""/>
        <dsp:cNvSpPr/>
      </dsp:nvSpPr>
      <dsp:spPr>
        <a:xfrm>
          <a:off x="0" y="62783"/>
          <a:ext cx="7429500" cy="42120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dk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What is Modern Management</a:t>
          </a:r>
        </a:p>
      </dsp:txBody>
      <dsp:txXfrm>
        <a:off x="20561" y="83344"/>
        <a:ext cx="7388378" cy="380078"/>
      </dsp:txXfrm>
    </dsp:sp>
    <dsp:sp modelId="{3D752E73-B5F0-4604-BC56-BC8F83BA4799}">
      <dsp:nvSpPr>
        <dsp:cNvPr id="0" name=""/>
        <dsp:cNvSpPr/>
      </dsp:nvSpPr>
      <dsp:spPr>
        <a:xfrm>
          <a:off x="0" y="483983"/>
          <a:ext cx="7429500" cy="9128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5887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/>
            <a:t>The Role of SCCM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/>
            <a:t>The Role of Intune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 err="1"/>
            <a:t>WaaS</a:t>
          </a:r>
          <a:r>
            <a:rPr lang="en-US" sz="1400" kern="1200" dirty="0"/>
            <a:t> (Windows as a Service)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/>
            <a:t>Windows Store for Business (Edu)</a:t>
          </a:r>
        </a:p>
      </dsp:txBody>
      <dsp:txXfrm>
        <a:off x="0" y="483983"/>
        <a:ext cx="7429500" cy="912870"/>
      </dsp:txXfrm>
    </dsp:sp>
    <dsp:sp modelId="{B48556B1-1C62-4248-88F5-A6737CE04E2C}">
      <dsp:nvSpPr>
        <dsp:cNvPr id="0" name=""/>
        <dsp:cNvSpPr/>
      </dsp:nvSpPr>
      <dsp:spPr>
        <a:xfrm>
          <a:off x="0" y="1396853"/>
          <a:ext cx="7429500" cy="42120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dk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SCCM Co-Management (Step into Intune)</a:t>
          </a:r>
        </a:p>
      </dsp:txBody>
      <dsp:txXfrm>
        <a:off x="20561" y="1417414"/>
        <a:ext cx="7388378" cy="380078"/>
      </dsp:txXfrm>
    </dsp:sp>
    <dsp:sp modelId="{3B5292D8-5369-4733-A050-8A6003ADC784}">
      <dsp:nvSpPr>
        <dsp:cNvPr id="0" name=""/>
        <dsp:cNvSpPr/>
      </dsp:nvSpPr>
      <dsp:spPr>
        <a:xfrm>
          <a:off x="0" y="1818054"/>
          <a:ext cx="7429500" cy="465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5887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/>
            <a:t>Moving towards Intune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/>
            <a:t>Choices on testing</a:t>
          </a:r>
          <a:endParaRPr lang="en-US" sz="1400" kern="1200" dirty="0"/>
        </a:p>
      </dsp:txBody>
      <dsp:txXfrm>
        <a:off x="0" y="1818054"/>
        <a:ext cx="7429500" cy="465750"/>
      </dsp:txXfrm>
    </dsp:sp>
    <dsp:sp modelId="{83284DAD-727F-4ADC-B7BD-A9B99DD79D1E}">
      <dsp:nvSpPr>
        <dsp:cNvPr id="0" name=""/>
        <dsp:cNvSpPr/>
      </dsp:nvSpPr>
      <dsp:spPr>
        <a:xfrm>
          <a:off x="0" y="2283804"/>
          <a:ext cx="7429500" cy="42120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dk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Intune (More the Mobile Device Management)</a:t>
          </a:r>
        </a:p>
      </dsp:txBody>
      <dsp:txXfrm>
        <a:off x="20561" y="2304365"/>
        <a:ext cx="7388378" cy="380078"/>
      </dsp:txXfrm>
    </dsp:sp>
    <dsp:sp modelId="{2CAAE963-9994-450B-B71C-D1430C17E30F}">
      <dsp:nvSpPr>
        <dsp:cNvPr id="0" name=""/>
        <dsp:cNvSpPr/>
      </dsp:nvSpPr>
      <dsp:spPr>
        <a:xfrm>
          <a:off x="0" y="2705004"/>
          <a:ext cx="7429500" cy="689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5887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/>
            <a:t>Compliance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/>
            <a:t>Configurations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/>
            <a:t>App Management</a:t>
          </a:r>
        </a:p>
      </dsp:txBody>
      <dsp:txXfrm>
        <a:off x="0" y="2705004"/>
        <a:ext cx="7429500" cy="689310"/>
      </dsp:txXfrm>
    </dsp:sp>
    <dsp:sp modelId="{7C00A598-0A4D-4CA4-B889-ABFF8DEF4605}">
      <dsp:nvSpPr>
        <dsp:cNvPr id="0" name=""/>
        <dsp:cNvSpPr/>
      </dsp:nvSpPr>
      <dsp:spPr>
        <a:xfrm>
          <a:off x="0" y="3394314"/>
          <a:ext cx="7429500" cy="42120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dk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Autopilot	</a:t>
          </a:r>
        </a:p>
      </dsp:txBody>
      <dsp:txXfrm>
        <a:off x="20561" y="3414875"/>
        <a:ext cx="7388378" cy="380078"/>
      </dsp:txXfrm>
    </dsp:sp>
    <dsp:sp modelId="{9F66144B-2819-42CE-8A9C-CA67DE736645}">
      <dsp:nvSpPr>
        <dsp:cNvPr id="0" name=""/>
        <dsp:cNvSpPr/>
      </dsp:nvSpPr>
      <dsp:spPr>
        <a:xfrm>
          <a:off x="0" y="3867354"/>
          <a:ext cx="7429500" cy="42120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dk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Round Table / Q&amp;A</a:t>
          </a:r>
        </a:p>
      </dsp:txBody>
      <dsp:txXfrm>
        <a:off x="20561" y="3887915"/>
        <a:ext cx="7388378" cy="3800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node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4E131C-40C8-4957-8A3A-AC2978ECE683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0B51EA-4F57-473D-B5FA-40D403186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408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1E0DB3-AA37-4173-BCED-C5F81298C20B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961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0B51EA-4F57-473D-B5FA-40D40318687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4965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B1A414-BB4E-4FD3-A83D-8E0EBBC0AA31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70321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B1A414-BB4E-4FD3-A83D-8E0EBBC0AA31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F287BEB-E6B7-41B5-A087-B498FEAABB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0114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0B51EA-4F57-473D-B5FA-40D40318687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973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EA1B1-CEE9-47E0-89EA-B428B100CACD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15D34-76AA-4EFE-80C3-E3A7279AF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308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EA1B1-CEE9-47E0-89EA-B428B100CACD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15D34-76AA-4EFE-80C3-E3A7279AF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602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EA1B1-CEE9-47E0-89EA-B428B100CACD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15D34-76AA-4EFE-80C3-E3A7279AFDD3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710225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EA1B1-CEE9-47E0-89EA-B428B100CACD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15D34-76AA-4EFE-80C3-E3A7279AF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0591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EA1B1-CEE9-47E0-89EA-B428B100CACD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15D34-76AA-4EFE-80C3-E3A7279AFDD3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218921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EA1B1-CEE9-47E0-89EA-B428B100CACD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15D34-76AA-4EFE-80C3-E3A7279AF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3796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EA1B1-CEE9-47E0-89EA-B428B100CACD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15D34-76AA-4EFE-80C3-E3A7279AF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5569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EA1B1-CEE9-47E0-89EA-B428B100CACD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15D34-76AA-4EFE-80C3-E3A7279AF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9205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74488067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EA1B1-CEE9-47E0-89EA-B428B100CACD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15D34-76AA-4EFE-80C3-E3A7279AF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203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EA1B1-CEE9-47E0-89EA-B428B100CACD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15D34-76AA-4EFE-80C3-E3A7279AF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892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EA1B1-CEE9-47E0-89EA-B428B100CACD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15D34-76AA-4EFE-80C3-E3A7279AF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81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EA1B1-CEE9-47E0-89EA-B428B100CACD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15D34-76AA-4EFE-80C3-E3A7279AF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307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EA1B1-CEE9-47E0-89EA-B428B100CACD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15D34-76AA-4EFE-80C3-E3A7279AF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157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EA1B1-CEE9-47E0-89EA-B428B100CACD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15D34-76AA-4EFE-80C3-E3A7279AF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833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EA1B1-CEE9-47E0-89EA-B428B100CACD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15D34-76AA-4EFE-80C3-E3A7279AF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293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EA1B1-CEE9-47E0-89EA-B428B100CACD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15D34-76AA-4EFE-80C3-E3A7279AF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79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EA1B1-CEE9-47E0-89EA-B428B100CACD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FD15D34-76AA-4EFE-80C3-E3A7279AF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521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adyfor10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4.jpeg"/><Relationship Id="rId4" Type="http://schemas.openxmlformats.org/officeDocument/2006/relationships/image" Target="../media/image13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0" name="Rectangle 79">
            <a:extLst>
              <a:ext uri="{FF2B5EF4-FFF2-40B4-BE49-F238E27FC236}">
                <a16:creationId xmlns:a16="http://schemas.microsoft.com/office/drawing/2014/main" id="{2783C067-F8BF-4755-B516-8A0CD74CF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664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Isosceles Triangle 81">
            <a:extLst>
              <a:ext uri="{FF2B5EF4-FFF2-40B4-BE49-F238E27FC236}">
                <a16:creationId xmlns:a16="http://schemas.microsoft.com/office/drawing/2014/main" id="{2ED796EC-E7FF-46DB-B912-FB08BF12A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4" name="Isosceles Triangle 83">
            <a:extLst>
              <a:ext uri="{FF2B5EF4-FFF2-40B4-BE49-F238E27FC236}">
                <a16:creationId xmlns:a16="http://schemas.microsoft.com/office/drawing/2014/main" id="{549A2DAB-B431-487D-95AD-BB0FECB49E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38534" y="3818467"/>
            <a:ext cx="4450292" cy="3039533"/>
          </a:xfrm>
          <a:prstGeom prst="triangle">
            <a:avLst>
              <a:gd name="adj" fmla="val 100000"/>
            </a:avLst>
          </a:prstGeom>
          <a:solidFill>
            <a:schemeClr val="accent1">
              <a:alpha val="8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6" name="Rectangle 27">
            <a:extLst>
              <a:ext uri="{FF2B5EF4-FFF2-40B4-BE49-F238E27FC236}">
                <a16:creationId xmlns:a16="http://schemas.microsoft.com/office/drawing/2014/main" id="{0819F787-32B4-46A8-BC57-C6571BCEE2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5641" y="0"/>
            <a:ext cx="1766359" cy="6858000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C5ECDEE1-7093-418F-9CF5-24EEB115C1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134600" y="0"/>
            <a:ext cx="1727200" cy="6858000"/>
          </a:xfrm>
          <a:prstGeom prst="line">
            <a:avLst/>
          </a:prstGeom>
          <a:ln w="15875" cap="sq">
            <a:solidFill>
              <a:schemeClr val="accent2"/>
            </a:solidFill>
            <a:beve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045062AF-EB11-4651-BC4A-4DA21768D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622D39DE-6EE8-4926-8586-81B7E534D5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Doug Wilson</a:t>
            </a:r>
          </a:p>
          <a:p>
            <a:pPr>
              <a:lnSpc>
                <a:spcPct val="90000"/>
              </a:lnSpc>
            </a:pPr>
            <a:r>
              <a:rPr lang="en-US" dirty="0"/>
              <a:t>@</a:t>
            </a:r>
            <a:r>
              <a:rPr lang="en-US" dirty="0" err="1"/>
              <a:t>ManageDoug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Solutions and Product Manager, Now Micro</a:t>
            </a:r>
          </a:p>
          <a:p>
            <a:pPr>
              <a:lnSpc>
                <a:spcPct val="90000"/>
              </a:lnSpc>
              <a:buFont typeface="Wingdings 3" charset="2"/>
              <a:buChar char=""/>
            </a:pP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85F695-67F2-4941-AB35-A7BD5E91F5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1397000"/>
            <a:ext cx="7766936" cy="2653836"/>
          </a:xfrm>
        </p:spPr>
        <p:txBody>
          <a:bodyPr vert="horz" lIns="91440" tIns="45720" rIns="91440" bIns="45720" rtlCol="0">
            <a:normAutofit fontScale="90000"/>
          </a:bodyPr>
          <a:lstStyle/>
          <a:p>
            <a:r>
              <a:rPr lang="en-US" dirty="0"/>
              <a:t>Going to Co-Management: Setting up ConfigMgr and Intune to Divide Work Loads</a:t>
            </a:r>
          </a:p>
        </p:txBody>
      </p:sp>
    </p:spTree>
    <p:extLst>
      <p:ext uri="{BB962C8B-B14F-4D97-AF65-F5344CB8AC3E}">
        <p14:creationId xmlns:p14="http://schemas.microsoft.com/office/powerpoint/2010/main" val="35891344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4418EF-4121-42D8-BEA9-434D4DB5F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Co-Management FYI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CEB349-35B6-4CAE-96EA-38CCC836B4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Requirements to keep in mind</a:t>
            </a:r>
          </a:p>
          <a:p>
            <a:pPr lvl="1"/>
            <a:r>
              <a:rPr lang="en-US" dirty="0"/>
              <a:t>Azure AD Premium</a:t>
            </a:r>
          </a:p>
          <a:p>
            <a:pPr lvl="1"/>
            <a:r>
              <a:rPr lang="en-US" dirty="0"/>
              <a:t>EMS or Intune Licensing</a:t>
            </a:r>
          </a:p>
          <a:p>
            <a:r>
              <a:rPr lang="en-US" dirty="0"/>
              <a:t>Legacy Intune portal should not be in use anymore</a:t>
            </a:r>
          </a:p>
          <a:p>
            <a:r>
              <a:rPr lang="en-US" dirty="0"/>
              <a:t>Devices need to be Registered or joined into Azure AD</a:t>
            </a:r>
          </a:p>
          <a:p>
            <a:pPr lvl="1"/>
            <a:r>
              <a:rPr lang="en-US" dirty="0"/>
              <a:t>Hybrid management is a great idea for using co-management</a:t>
            </a:r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1309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5B772-B3D5-4A92-A002-997C8698C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Co-management supports the following workloads: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29FED8-AAB9-489F-9502-479D98196E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Compliance policies</a:t>
            </a:r>
          </a:p>
          <a:p>
            <a:r>
              <a:rPr lang="en-US" dirty="0"/>
              <a:t>Windows Update policies</a:t>
            </a:r>
          </a:p>
          <a:p>
            <a:r>
              <a:rPr lang="en-US" dirty="0"/>
              <a:t>Resource access policies</a:t>
            </a:r>
          </a:p>
          <a:p>
            <a:r>
              <a:rPr lang="en-US" dirty="0"/>
              <a:t>Endpoint Protection</a:t>
            </a:r>
          </a:p>
          <a:p>
            <a:r>
              <a:rPr lang="en-US" dirty="0"/>
              <a:t>Device configuration</a:t>
            </a:r>
          </a:p>
          <a:p>
            <a:r>
              <a:rPr lang="en-US" dirty="0"/>
              <a:t>Office Click-to-Run apps</a:t>
            </a:r>
          </a:p>
          <a:p>
            <a:r>
              <a:rPr lang="en-US" dirty="0"/>
              <a:t>Client apps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4393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B4DE830A-B531-4A3B-96F6-0ECE88B08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813DF2C-461A-4A8F-9679-A172790D1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54CD3A85-C039-4249-86E4-1EB9318B5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id="{887EA6D2-2883-42C2-993D-094CA6D65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5">
              <a:extLst>
                <a:ext uri="{FF2B5EF4-FFF2-40B4-BE49-F238E27FC236}">
                  <a16:creationId xmlns:a16="http://schemas.microsoft.com/office/drawing/2014/main" id="{3B895046-636F-4D1B-ACA4-29AA0CB33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C6B0CDE3-E054-4EDD-A43B-F96843D8B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3B66B1A2-F145-4C9B-85CC-4BF30D58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8">
              <a:extLst>
                <a:ext uri="{FF2B5EF4-FFF2-40B4-BE49-F238E27FC236}">
                  <a16:creationId xmlns:a16="http://schemas.microsoft.com/office/drawing/2014/main" id="{5D4FC972-94B3-4035-8D31-E668C132B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9">
              <a:extLst>
                <a:ext uri="{FF2B5EF4-FFF2-40B4-BE49-F238E27FC236}">
                  <a16:creationId xmlns:a16="http://schemas.microsoft.com/office/drawing/2014/main" id="{374B9941-AFBE-4A77-A50E-B6EA04A74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27A982C5-2C38-4CE9-BC18-94697AD65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0060D8D1-7BB1-498F-AFBB-ADAC130A9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B11F381-59E3-4BE2-A550-1DC58BF1B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3475" y="1817603"/>
            <a:ext cx="4763558" cy="300266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Demo </a:t>
            </a:r>
            <a:br>
              <a:rPr lang="en-US" sz="44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</a:br>
            <a:r>
              <a:rPr lang="en-US" sz="44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Co-Management Setup</a:t>
            </a:r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AA330523-F25B-4007-B3E5-ABB5637D16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174" y="1270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" name="Graphic 6" descr="Cloud">
            <a:extLst>
              <a:ext uri="{FF2B5EF4-FFF2-40B4-BE49-F238E27FC236}">
                <a16:creationId xmlns:a16="http://schemas.microsoft.com/office/drawing/2014/main" id="{DD590EA4-208B-45BF-B592-E40A4BB3D6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40617" y="1261330"/>
            <a:ext cx="4335340" cy="4335340"/>
          </a:xfrm>
          <a:prstGeom prst="rect">
            <a:avLst/>
          </a:prstGeom>
        </p:spPr>
      </p:pic>
      <p:sp>
        <p:nvSpPr>
          <p:cNvPr id="5" name="Arrow: Up 4">
            <a:extLst>
              <a:ext uri="{FF2B5EF4-FFF2-40B4-BE49-F238E27FC236}">
                <a16:creationId xmlns:a16="http://schemas.microsoft.com/office/drawing/2014/main" id="{D0B65C39-FA49-4090-9204-E09123C00A2B}"/>
              </a:ext>
            </a:extLst>
          </p:cNvPr>
          <p:cNvSpPr/>
          <p:nvPr/>
        </p:nvSpPr>
        <p:spPr>
          <a:xfrm>
            <a:off x="3243657" y="4668626"/>
            <a:ext cx="872836" cy="997528"/>
          </a:xfrm>
          <a:prstGeom prst="up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6244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F13DC-A9D0-4A1C-944F-12968429D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Itemized Agenda</a:t>
            </a:r>
          </a:p>
        </p:txBody>
      </p:sp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CA4B5934-A370-49AB-91F8-6E2B80A6CA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6087732"/>
              </p:ext>
            </p:extLst>
          </p:nvPr>
        </p:nvGraphicFramePr>
        <p:xfrm>
          <a:off x="952500" y="1435100"/>
          <a:ext cx="74295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Arrow: Right 2">
            <a:extLst>
              <a:ext uri="{FF2B5EF4-FFF2-40B4-BE49-F238E27FC236}">
                <a16:creationId xmlns:a16="http://schemas.microsoft.com/office/drawing/2014/main" id="{D638FB73-917A-490A-B38F-C7727094DDA7}"/>
              </a:ext>
            </a:extLst>
          </p:cNvPr>
          <p:cNvSpPr/>
          <p:nvPr/>
        </p:nvSpPr>
        <p:spPr>
          <a:xfrm>
            <a:off x="357717" y="3673044"/>
            <a:ext cx="457200" cy="4959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019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4" name="Rectangle 9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0A1D8A-1109-4811-9595-1295509DC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r>
              <a:rPr lang="en-US"/>
              <a:t>What we manage with Intune</a:t>
            </a:r>
            <a:endParaRPr lang="en-US" dirty="0"/>
          </a:p>
        </p:txBody>
      </p:sp>
      <p:sp>
        <p:nvSpPr>
          <p:cNvPr id="75" name="Isosceles Triangle 11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6" name="Isosceles Triangle 13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77" name="Content Placeholder 2">
            <a:extLst>
              <a:ext uri="{FF2B5EF4-FFF2-40B4-BE49-F238E27FC236}">
                <a16:creationId xmlns:a16="http://schemas.microsoft.com/office/drawing/2014/main" id="{889831FB-B5DB-4BB8-9A28-7E0CE39478C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4295352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245856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F13DC-A9D0-4A1C-944F-12968429D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Itemized Agenda</a:t>
            </a:r>
          </a:p>
        </p:txBody>
      </p:sp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CA4B5934-A370-49AB-91F8-6E2B80A6CA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2960381"/>
              </p:ext>
            </p:extLst>
          </p:nvPr>
        </p:nvGraphicFramePr>
        <p:xfrm>
          <a:off x="952500" y="1435100"/>
          <a:ext cx="74295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Arrow: Right 2">
            <a:extLst>
              <a:ext uri="{FF2B5EF4-FFF2-40B4-BE49-F238E27FC236}">
                <a16:creationId xmlns:a16="http://schemas.microsoft.com/office/drawing/2014/main" id="{D638FB73-917A-490A-B38F-C7727094DDA7}"/>
              </a:ext>
            </a:extLst>
          </p:cNvPr>
          <p:cNvSpPr/>
          <p:nvPr/>
        </p:nvSpPr>
        <p:spPr>
          <a:xfrm>
            <a:off x="357717" y="4786941"/>
            <a:ext cx="457200" cy="4959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723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6DC1C4DE-7053-4A9E-B0A8-B7FC6D225820}"/>
              </a:ext>
            </a:extLst>
          </p:cNvPr>
          <p:cNvSpPr/>
          <p:nvPr/>
        </p:nvSpPr>
        <p:spPr>
          <a:xfrm>
            <a:off x="1730" y="973"/>
            <a:ext cx="12188542" cy="14860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49">
              <a:defRPr/>
            </a:pPr>
            <a:endParaRPr lang="en-US">
              <a:solidFill>
                <a:srgbClr val="FFFFFF"/>
              </a:solidFill>
              <a:latin typeface="Segoe U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4025" y="198534"/>
            <a:ext cx="8596668" cy="1320800"/>
          </a:xfrm>
        </p:spPr>
        <p:txBody>
          <a:bodyPr/>
          <a:lstStyle/>
          <a:p>
            <a:pPr algn="ctr"/>
            <a:br>
              <a:rPr lang="en-US" dirty="0"/>
            </a:br>
            <a:r>
              <a:rPr lang="en-US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WINDOWS AUTOPILOT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6136418-742C-4D63-86A5-8C7E356720D6}"/>
              </a:ext>
            </a:extLst>
          </p:cNvPr>
          <p:cNvGrpSpPr/>
          <p:nvPr/>
        </p:nvGrpSpPr>
        <p:grpSpPr>
          <a:xfrm>
            <a:off x="4491219" y="3394512"/>
            <a:ext cx="2900460" cy="2573999"/>
            <a:chOff x="531852" y="3090429"/>
            <a:chExt cx="2959039" cy="2625985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50B938F-6070-4688-9A01-02EE841689CA}"/>
                </a:ext>
              </a:extLst>
            </p:cNvPr>
            <p:cNvSpPr txBox="1"/>
            <p:nvPr/>
          </p:nvSpPr>
          <p:spPr>
            <a:xfrm>
              <a:off x="531852" y="3090429"/>
              <a:ext cx="2959039" cy="38784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914225">
                <a:lnSpc>
                  <a:spcPct val="90000"/>
                </a:lnSpc>
                <a:spcAft>
                  <a:spcPts val="588"/>
                </a:spcAft>
                <a:defRPr/>
              </a:pPr>
              <a:r>
                <a:rPr lang="en-US" sz="2745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 Light"/>
                  <a:ea typeface="Segoe UI" pitchFamily="34" charset="0"/>
                  <a:cs typeface="Segoe UI" pitchFamily="34" charset="0"/>
                </a:rPr>
                <a:t>Simple, IT-Driven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CAFF789-7EAF-4251-85AB-A3F3BB0627BB}"/>
                </a:ext>
              </a:extLst>
            </p:cNvPr>
            <p:cNvSpPr/>
            <p:nvPr/>
          </p:nvSpPr>
          <p:spPr bwMode="auto">
            <a:xfrm>
              <a:off x="544243" y="3654211"/>
              <a:ext cx="2946648" cy="2062203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79259" tIns="179259" rIns="179259" bIns="143407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3927" fontAlgn="base">
                <a:lnSpc>
                  <a:spcPct val="90000"/>
                </a:lnSpc>
                <a:spcBef>
                  <a:spcPct val="0"/>
                </a:spcBef>
                <a:spcAft>
                  <a:spcPts val="980"/>
                </a:spcAft>
                <a:defRPr/>
              </a:pPr>
              <a:r>
                <a:rPr lang="en-US" sz="1567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/>
                  <a:ea typeface="Segoe UI" pitchFamily="34" charset="0"/>
                  <a:cs typeface="Segoe UI" pitchFamily="34" charset="0"/>
                </a:rPr>
                <a:t>Use the Windows Configuration Designer to create a package containing customizations</a:t>
              </a:r>
            </a:p>
            <a:p>
              <a:pPr defTabSz="913927" fontAlgn="base">
                <a:lnSpc>
                  <a:spcPct val="90000"/>
                </a:lnSpc>
                <a:spcBef>
                  <a:spcPct val="0"/>
                </a:spcBef>
                <a:spcAft>
                  <a:spcPts val="980"/>
                </a:spcAft>
                <a:defRPr/>
              </a:pPr>
              <a:r>
                <a:rPr lang="en-US" sz="1567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/>
                  <a:ea typeface="Segoe UI" pitchFamily="34" charset="0"/>
                  <a:cs typeface="Segoe UI" pitchFamily="34" charset="0"/>
                </a:rPr>
                <a:t>Package copied to each computer, installed to customize the PC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367302F-7458-41AE-8222-278095680D82}"/>
              </a:ext>
            </a:extLst>
          </p:cNvPr>
          <p:cNvGrpSpPr/>
          <p:nvPr/>
        </p:nvGrpSpPr>
        <p:grpSpPr>
          <a:xfrm>
            <a:off x="1465129" y="3394511"/>
            <a:ext cx="2915448" cy="2574359"/>
            <a:chOff x="8475848" y="3090428"/>
            <a:chExt cx="2974331" cy="2626352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0E4608A-DC83-4D28-9BAC-15581BF39D48}"/>
                </a:ext>
              </a:extLst>
            </p:cNvPr>
            <p:cNvSpPr txBox="1"/>
            <p:nvPr/>
          </p:nvSpPr>
          <p:spPr>
            <a:xfrm>
              <a:off x="8475848" y="3090428"/>
              <a:ext cx="2974331" cy="38784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>
              <a:defPPr>
                <a:defRPr lang="en-US"/>
              </a:defPPr>
              <a:lvl1pPr>
                <a:lnSpc>
                  <a:spcPct val="90000"/>
                </a:lnSpc>
                <a:spcAft>
                  <a:spcPts val="600"/>
                </a:spcAft>
                <a:defRPr sz="320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 Light"/>
                  <a:ea typeface="Segoe UI" pitchFamily="34" charset="0"/>
                  <a:cs typeface="Segoe UI" pitchFamily="34" charset="0"/>
                </a:defRPr>
              </a:lvl1pPr>
            </a:lstStyle>
            <a:p>
              <a:pPr algn="ctr" defTabSz="914225">
                <a:defRPr/>
              </a:pPr>
              <a:r>
                <a:rPr lang="en-US" sz="2745" dirty="0"/>
                <a:t>Cloud-Driven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FA8F40CF-9DA9-467D-B8DF-8A2C88EEFA56}"/>
                </a:ext>
              </a:extLst>
            </p:cNvPr>
            <p:cNvSpPr/>
            <p:nvPr/>
          </p:nvSpPr>
          <p:spPr bwMode="auto">
            <a:xfrm>
              <a:off x="8475848" y="3654579"/>
              <a:ext cx="2948874" cy="2062201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79259" tIns="179259" rIns="179259" bIns="143407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3927" fontAlgn="base">
                <a:lnSpc>
                  <a:spcPct val="90000"/>
                </a:lnSpc>
                <a:spcBef>
                  <a:spcPct val="0"/>
                </a:spcBef>
                <a:spcAft>
                  <a:spcPts val="980"/>
                </a:spcAft>
                <a:defRPr/>
              </a:pPr>
              <a:r>
                <a:rPr lang="en-US" sz="1567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/>
                  <a:ea typeface="Segoe UI" pitchFamily="34" charset="0"/>
                  <a:cs typeface="Segoe UI" pitchFamily="34" charset="0"/>
                </a:rPr>
                <a:t>Pre-register devices in the cloud via the Windows AutoPilot deployment service</a:t>
              </a:r>
            </a:p>
            <a:p>
              <a:pPr defTabSz="913927" fontAlgn="base">
                <a:lnSpc>
                  <a:spcPct val="90000"/>
                </a:lnSpc>
                <a:spcBef>
                  <a:spcPct val="0"/>
                </a:spcBef>
                <a:spcAft>
                  <a:spcPts val="980"/>
                </a:spcAft>
                <a:defRPr/>
              </a:pPr>
              <a:r>
                <a:rPr lang="en-US" sz="1567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/>
                  <a:ea typeface="Segoe UI" pitchFamily="34" charset="0"/>
                  <a:cs typeface="Segoe UI" pitchFamily="34" charset="0"/>
                </a:rPr>
                <a:t>Device completely configured with no IT intervention required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3F59D6B-A206-4840-8D51-065C30F81CD2}"/>
              </a:ext>
            </a:extLst>
          </p:cNvPr>
          <p:cNvGrpSpPr/>
          <p:nvPr/>
        </p:nvGrpSpPr>
        <p:grpSpPr>
          <a:xfrm>
            <a:off x="7520963" y="3394512"/>
            <a:ext cx="2889492" cy="2573999"/>
            <a:chOff x="544242" y="3090429"/>
            <a:chExt cx="2947851" cy="2625985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36C26AF0-0FAA-41B8-9840-38987EEB9E21}"/>
                </a:ext>
              </a:extLst>
            </p:cNvPr>
            <p:cNvSpPr txBox="1"/>
            <p:nvPr/>
          </p:nvSpPr>
          <p:spPr>
            <a:xfrm>
              <a:off x="544242" y="3090429"/>
              <a:ext cx="2947851" cy="38784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914225">
                <a:lnSpc>
                  <a:spcPct val="90000"/>
                </a:lnSpc>
                <a:spcAft>
                  <a:spcPts val="588"/>
                </a:spcAft>
                <a:defRPr/>
              </a:pPr>
              <a:r>
                <a:rPr lang="en-US" sz="2745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 Light"/>
                  <a:ea typeface="Segoe UI" pitchFamily="34" charset="0"/>
                  <a:cs typeface="Segoe UI" pitchFamily="34" charset="0"/>
                </a:rPr>
                <a:t>Teacher-Driven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3C175C8A-C9D4-4F22-BF73-21A8D0970D00}"/>
                </a:ext>
              </a:extLst>
            </p:cNvPr>
            <p:cNvSpPr/>
            <p:nvPr/>
          </p:nvSpPr>
          <p:spPr bwMode="auto">
            <a:xfrm>
              <a:off x="544242" y="3654212"/>
              <a:ext cx="2947851" cy="2062202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79259" tIns="179259" rIns="179259" bIns="143407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3927" fontAlgn="base">
                <a:lnSpc>
                  <a:spcPct val="90000"/>
                </a:lnSpc>
                <a:spcBef>
                  <a:spcPct val="0"/>
                </a:spcBef>
                <a:spcAft>
                  <a:spcPts val="980"/>
                </a:spcAft>
                <a:defRPr/>
              </a:pPr>
              <a:r>
                <a:rPr lang="en-US" sz="1567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/>
                  <a:ea typeface="Segoe UI" pitchFamily="34" charset="0"/>
                  <a:cs typeface="Segoe UI" pitchFamily="34" charset="0"/>
                </a:rPr>
                <a:t>Wizard-driven “Set up School PCs” app to create a USB key with school-specific customizations</a:t>
              </a:r>
            </a:p>
            <a:p>
              <a:pPr defTabSz="913927" fontAlgn="base">
                <a:lnSpc>
                  <a:spcPct val="90000"/>
                </a:lnSpc>
                <a:spcBef>
                  <a:spcPct val="0"/>
                </a:spcBef>
                <a:spcAft>
                  <a:spcPts val="980"/>
                </a:spcAft>
                <a:defRPr/>
              </a:pPr>
              <a:r>
                <a:rPr lang="en-US" sz="1567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/>
                  <a:ea typeface="Segoe UI" pitchFamily="34" charset="0"/>
                  <a:cs typeface="Segoe UI" pitchFamily="34" charset="0"/>
                </a:rPr>
                <a:t>Set up additional PCs in just a few minutes using that USB key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5297983-02A9-4ED2-A79D-3BEA0BC6B440}"/>
              </a:ext>
            </a:extLst>
          </p:cNvPr>
          <p:cNvGrpSpPr/>
          <p:nvPr/>
        </p:nvGrpSpPr>
        <p:grpSpPr>
          <a:xfrm>
            <a:off x="2156020" y="2039515"/>
            <a:ext cx="1508715" cy="1513249"/>
            <a:chOff x="3868723" y="1785174"/>
            <a:chExt cx="1539186" cy="1543812"/>
          </a:xfrm>
        </p:grpSpPr>
        <p:pic>
          <p:nvPicPr>
            <p:cNvPr id="44" name="Picture 6" descr="\\MAGNUM\Projects\Microsoft\Cloud Power FY12\Design\ICONS_PNG\Cloud.png">
              <a:extLst>
                <a:ext uri="{FF2B5EF4-FFF2-40B4-BE49-F238E27FC236}">
                  <a16:creationId xmlns:a16="http://schemas.microsoft.com/office/drawing/2014/main" id="{1CF27C47-E0B8-437B-810C-BD9081D09C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lum bright="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8723" y="1785174"/>
              <a:ext cx="1539186" cy="1539186"/>
            </a:xfrm>
            <a:prstGeom prst="rect">
              <a:avLst/>
            </a:prstGeom>
            <a:noFill/>
          </p:spPr>
        </p:pic>
        <p:pic>
          <p:nvPicPr>
            <p:cNvPr id="45" name="Picture 6" descr="\\MAGNUM\Projects\Microsoft\Cloud Power FY12\Design\ICONS_PNG\Flexible_Workspace.png">
              <a:extLst>
                <a:ext uri="{FF2B5EF4-FFF2-40B4-BE49-F238E27FC236}">
                  <a16:creationId xmlns:a16="http://schemas.microsoft.com/office/drawing/2014/main" id="{47264027-E235-4251-BF35-FC2D6CBDD3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3822" y="2162915"/>
              <a:ext cx="548987" cy="116607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056A3049-9F04-4DB9-A7B0-0289D8A4E315}"/>
              </a:ext>
            </a:extLst>
          </p:cNvPr>
          <p:cNvGrpSpPr/>
          <p:nvPr/>
        </p:nvGrpSpPr>
        <p:grpSpPr bwMode="black">
          <a:xfrm>
            <a:off x="5432927" y="2324344"/>
            <a:ext cx="1118386" cy="807821"/>
            <a:chOff x="813584" y="4312262"/>
            <a:chExt cx="478309" cy="370027"/>
          </a:xfrm>
        </p:grpSpPr>
        <p:sp>
          <p:nvSpPr>
            <p:cNvPr id="47" name="Freeform 79">
              <a:extLst>
                <a:ext uri="{FF2B5EF4-FFF2-40B4-BE49-F238E27FC236}">
                  <a16:creationId xmlns:a16="http://schemas.microsoft.com/office/drawing/2014/main" id="{C7DD3E2F-31D8-469D-B22D-57DFC6C7D8EC}"/>
                </a:ext>
              </a:extLst>
            </p:cNvPr>
            <p:cNvSpPr>
              <a:spLocks/>
            </p:cNvSpPr>
            <p:nvPr/>
          </p:nvSpPr>
          <p:spPr bwMode="black">
            <a:xfrm>
              <a:off x="813584" y="4503897"/>
              <a:ext cx="478309" cy="178392"/>
            </a:xfrm>
            <a:custGeom>
              <a:avLst/>
              <a:gdLst>
                <a:gd name="T0" fmla="*/ 159 w 260"/>
                <a:gd name="T1" fmla="*/ 7 h 97"/>
                <a:gd name="T2" fmla="*/ 143 w 260"/>
                <a:gd name="T3" fmla="*/ 23 h 97"/>
                <a:gd name="T4" fmla="*/ 121 w 260"/>
                <a:gd name="T5" fmla="*/ 23 h 97"/>
                <a:gd name="T6" fmla="*/ 105 w 260"/>
                <a:gd name="T7" fmla="*/ 7 h 97"/>
                <a:gd name="T8" fmla="*/ 105 w 260"/>
                <a:gd name="T9" fmla="*/ 0 h 97"/>
                <a:gd name="T10" fmla="*/ 0 w 260"/>
                <a:gd name="T11" fmla="*/ 0 h 97"/>
                <a:gd name="T12" fmla="*/ 0 w 260"/>
                <a:gd name="T13" fmla="*/ 81 h 97"/>
                <a:gd name="T14" fmla="*/ 16 w 260"/>
                <a:gd name="T15" fmla="*/ 97 h 97"/>
                <a:gd name="T16" fmla="*/ 244 w 260"/>
                <a:gd name="T17" fmla="*/ 97 h 97"/>
                <a:gd name="T18" fmla="*/ 260 w 260"/>
                <a:gd name="T19" fmla="*/ 81 h 97"/>
                <a:gd name="T20" fmla="*/ 260 w 260"/>
                <a:gd name="T21" fmla="*/ 0 h 97"/>
                <a:gd name="T22" fmla="*/ 159 w 260"/>
                <a:gd name="T23" fmla="*/ 0 h 97"/>
                <a:gd name="T24" fmla="*/ 159 w 260"/>
                <a:gd name="T25" fmla="*/ 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0" h="97">
                  <a:moveTo>
                    <a:pt x="159" y="7"/>
                  </a:moveTo>
                  <a:cubicBezTo>
                    <a:pt x="159" y="16"/>
                    <a:pt x="152" y="23"/>
                    <a:pt x="143" y="23"/>
                  </a:cubicBezTo>
                  <a:cubicBezTo>
                    <a:pt x="121" y="23"/>
                    <a:pt x="121" y="23"/>
                    <a:pt x="121" y="23"/>
                  </a:cubicBezTo>
                  <a:cubicBezTo>
                    <a:pt x="112" y="23"/>
                    <a:pt x="105" y="16"/>
                    <a:pt x="105" y="7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90"/>
                    <a:pt x="8" y="97"/>
                    <a:pt x="16" y="97"/>
                  </a:cubicBezTo>
                  <a:cubicBezTo>
                    <a:pt x="244" y="97"/>
                    <a:pt x="244" y="97"/>
                    <a:pt x="244" y="97"/>
                  </a:cubicBezTo>
                  <a:cubicBezTo>
                    <a:pt x="253" y="97"/>
                    <a:pt x="260" y="90"/>
                    <a:pt x="260" y="81"/>
                  </a:cubicBezTo>
                  <a:cubicBezTo>
                    <a:pt x="260" y="0"/>
                    <a:pt x="260" y="0"/>
                    <a:pt x="260" y="0"/>
                  </a:cubicBezTo>
                  <a:cubicBezTo>
                    <a:pt x="159" y="0"/>
                    <a:pt x="159" y="0"/>
                    <a:pt x="159" y="0"/>
                  </a:cubicBezTo>
                  <a:lnTo>
                    <a:pt x="159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89630" tIns="44814" rIns="89630" bIns="44814" numCol="1" anchor="t" anchorCtr="0" compatLnSpc="1">
              <a:prstTxWarp prst="textNoShape">
                <a:avLst/>
              </a:prstTxWarp>
            </a:bodyPr>
            <a:lstStyle/>
            <a:p>
              <a:pPr defTabSz="1075592">
                <a:defRPr/>
              </a:pPr>
              <a:endParaRPr lang="en-US" sz="1863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48" name="Freeform 80">
              <a:extLst>
                <a:ext uri="{FF2B5EF4-FFF2-40B4-BE49-F238E27FC236}">
                  <a16:creationId xmlns:a16="http://schemas.microsoft.com/office/drawing/2014/main" id="{E0D91CAB-9693-470D-898B-CA3136F9C487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813584" y="4312262"/>
              <a:ext cx="478309" cy="176834"/>
            </a:xfrm>
            <a:custGeom>
              <a:avLst/>
              <a:gdLst>
                <a:gd name="T0" fmla="*/ 244 w 260"/>
                <a:gd name="T1" fmla="*/ 39 h 96"/>
                <a:gd name="T2" fmla="*/ 212 w 260"/>
                <a:gd name="T3" fmla="*/ 39 h 96"/>
                <a:gd name="T4" fmla="*/ 212 w 260"/>
                <a:gd name="T5" fmla="*/ 19 h 96"/>
                <a:gd name="T6" fmla="*/ 189 w 260"/>
                <a:gd name="T7" fmla="*/ 0 h 96"/>
                <a:gd name="T8" fmla="*/ 70 w 260"/>
                <a:gd name="T9" fmla="*/ 0 h 96"/>
                <a:gd name="T10" fmla="*/ 47 w 260"/>
                <a:gd name="T11" fmla="*/ 19 h 96"/>
                <a:gd name="T12" fmla="*/ 47 w 260"/>
                <a:gd name="T13" fmla="*/ 39 h 96"/>
                <a:gd name="T14" fmla="*/ 16 w 260"/>
                <a:gd name="T15" fmla="*/ 39 h 96"/>
                <a:gd name="T16" fmla="*/ 0 w 260"/>
                <a:gd name="T17" fmla="*/ 54 h 96"/>
                <a:gd name="T18" fmla="*/ 0 w 260"/>
                <a:gd name="T19" fmla="*/ 96 h 96"/>
                <a:gd name="T20" fmla="*/ 105 w 260"/>
                <a:gd name="T21" fmla="*/ 96 h 96"/>
                <a:gd name="T22" fmla="*/ 105 w 260"/>
                <a:gd name="T23" fmla="*/ 89 h 96"/>
                <a:gd name="T24" fmla="*/ 121 w 260"/>
                <a:gd name="T25" fmla="*/ 74 h 96"/>
                <a:gd name="T26" fmla="*/ 143 w 260"/>
                <a:gd name="T27" fmla="*/ 74 h 96"/>
                <a:gd name="T28" fmla="*/ 159 w 260"/>
                <a:gd name="T29" fmla="*/ 89 h 96"/>
                <a:gd name="T30" fmla="*/ 159 w 260"/>
                <a:gd name="T31" fmla="*/ 96 h 96"/>
                <a:gd name="T32" fmla="*/ 260 w 260"/>
                <a:gd name="T33" fmla="*/ 96 h 96"/>
                <a:gd name="T34" fmla="*/ 260 w 260"/>
                <a:gd name="T35" fmla="*/ 54 h 96"/>
                <a:gd name="T36" fmla="*/ 244 w 260"/>
                <a:gd name="T37" fmla="*/ 39 h 96"/>
                <a:gd name="T38" fmla="*/ 197 w 260"/>
                <a:gd name="T39" fmla="*/ 39 h 96"/>
                <a:gd name="T40" fmla="*/ 61 w 260"/>
                <a:gd name="T41" fmla="*/ 39 h 96"/>
                <a:gd name="T42" fmla="*/ 61 w 260"/>
                <a:gd name="T43" fmla="*/ 19 h 96"/>
                <a:gd name="T44" fmla="*/ 70 w 260"/>
                <a:gd name="T45" fmla="*/ 14 h 96"/>
                <a:gd name="T46" fmla="*/ 189 w 260"/>
                <a:gd name="T47" fmla="*/ 14 h 96"/>
                <a:gd name="T48" fmla="*/ 197 w 260"/>
                <a:gd name="T49" fmla="*/ 19 h 96"/>
                <a:gd name="T50" fmla="*/ 197 w 260"/>
                <a:gd name="T51" fmla="*/ 39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60" h="96">
                  <a:moveTo>
                    <a:pt x="244" y="39"/>
                  </a:moveTo>
                  <a:cubicBezTo>
                    <a:pt x="212" y="39"/>
                    <a:pt x="212" y="39"/>
                    <a:pt x="212" y="39"/>
                  </a:cubicBezTo>
                  <a:cubicBezTo>
                    <a:pt x="212" y="19"/>
                    <a:pt x="212" y="19"/>
                    <a:pt x="212" y="19"/>
                  </a:cubicBezTo>
                  <a:cubicBezTo>
                    <a:pt x="212" y="8"/>
                    <a:pt x="202" y="0"/>
                    <a:pt x="189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57" y="0"/>
                    <a:pt x="47" y="8"/>
                    <a:pt x="47" y="19"/>
                  </a:cubicBezTo>
                  <a:cubicBezTo>
                    <a:pt x="47" y="39"/>
                    <a:pt x="47" y="39"/>
                    <a:pt x="47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8" y="39"/>
                    <a:pt x="0" y="46"/>
                    <a:pt x="0" y="54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105" y="96"/>
                    <a:pt x="105" y="96"/>
                    <a:pt x="105" y="96"/>
                  </a:cubicBezTo>
                  <a:cubicBezTo>
                    <a:pt x="105" y="89"/>
                    <a:pt x="105" y="89"/>
                    <a:pt x="105" y="89"/>
                  </a:cubicBezTo>
                  <a:cubicBezTo>
                    <a:pt x="105" y="81"/>
                    <a:pt x="112" y="74"/>
                    <a:pt x="121" y="74"/>
                  </a:cubicBezTo>
                  <a:cubicBezTo>
                    <a:pt x="143" y="74"/>
                    <a:pt x="143" y="74"/>
                    <a:pt x="143" y="74"/>
                  </a:cubicBezTo>
                  <a:cubicBezTo>
                    <a:pt x="152" y="74"/>
                    <a:pt x="159" y="81"/>
                    <a:pt x="159" y="89"/>
                  </a:cubicBezTo>
                  <a:cubicBezTo>
                    <a:pt x="159" y="96"/>
                    <a:pt x="159" y="96"/>
                    <a:pt x="159" y="96"/>
                  </a:cubicBezTo>
                  <a:cubicBezTo>
                    <a:pt x="260" y="96"/>
                    <a:pt x="260" y="96"/>
                    <a:pt x="260" y="96"/>
                  </a:cubicBezTo>
                  <a:cubicBezTo>
                    <a:pt x="260" y="54"/>
                    <a:pt x="260" y="54"/>
                    <a:pt x="260" y="54"/>
                  </a:cubicBezTo>
                  <a:cubicBezTo>
                    <a:pt x="260" y="46"/>
                    <a:pt x="253" y="39"/>
                    <a:pt x="244" y="39"/>
                  </a:cubicBezTo>
                  <a:close/>
                  <a:moveTo>
                    <a:pt x="197" y="39"/>
                  </a:moveTo>
                  <a:cubicBezTo>
                    <a:pt x="61" y="39"/>
                    <a:pt x="61" y="39"/>
                    <a:pt x="61" y="39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7"/>
                    <a:pt x="64" y="14"/>
                    <a:pt x="70" y="14"/>
                  </a:cubicBezTo>
                  <a:cubicBezTo>
                    <a:pt x="189" y="14"/>
                    <a:pt x="189" y="14"/>
                    <a:pt x="189" y="14"/>
                  </a:cubicBezTo>
                  <a:cubicBezTo>
                    <a:pt x="194" y="14"/>
                    <a:pt x="197" y="17"/>
                    <a:pt x="197" y="19"/>
                  </a:cubicBezTo>
                  <a:lnTo>
                    <a:pt x="197" y="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89630" tIns="44814" rIns="89630" bIns="44814" numCol="1" anchor="t" anchorCtr="0" compatLnSpc="1">
              <a:prstTxWarp prst="textNoShape">
                <a:avLst/>
              </a:prstTxWarp>
            </a:bodyPr>
            <a:lstStyle/>
            <a:p>
              <a:pPr defTabSz="1075592">
                <a:defRPr/>
              </a:pPr>
              <a:endParaRPr lang="en-US" sz="1863">
                <a:solidFill>
                  <a:srgbClr val="FFFFFF"/>
                </a:solidFill>
                <a:latin typeface="Segoe UI"/>
              </a:endParaRPr>
            </a:p>
          </p:txBody>
        </p:sp>
      </p:grpSp>
      <p:pic>
        <p:nvPicPr>
          <p:cNvPr id="49" name="Picture 48">
            <a:extLst>
              <a:ext uri="{FF2B5EF4-FFF2-40B4-BE49-F238E27FC236}">
                <a16:creationId xmlns:a16="http://schemas.microsoft.com/office/drawing/2014/main" id="{7C618100-A7A4-4E3C-AD99-43D184CB76E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40369" y="2125169"/>
            <a:ext cx="1650680" cy="1334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837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64E-6 4.59828E-6 L -0.29704 4.59828E-6 " pathEditMode="relative" rAng="0" ptsTypes="AA">
                                      <p:cBhvr>
                                        <p:cTn id="9" dur="1250" spd="-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58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5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27878E-6 4.59828E-6 L -0.29703 4.59828E-6 " pathEditMode="relative" rAng="0" ptsTypes="AA">
                                      <p:cBhvr>
                                        <p:cTn id="14" dur="1250" spd="-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58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4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5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22262E-6 4.59828E-6 L -0.29703 4.59828E-6 " pathEditMode="relative" rAng="0" ptsTypes="AA">
                                      <p:cBhvr>
                                        <p:cTn id="19" dur="1250" spd="-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roup 164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8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9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0" name="Isosceles Triangle 169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1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2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3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4" name="Isosceles Triangle 173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5" name="Isosceles Triangle 174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100" name="Picture 99">
            <a:extLst>
              <a:ext uri="{FF2B5EF4-FFF2-40B4-BE49-F238E27FC236}">
                <a16:creationId xmlns:a16="http://schemas.microsoft.com/office/drawing/2014/main" id="{A40F38C8-C26A-4A29-ABF9-A74BC34793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091" r="2" b="29960"/>
          <a:stretch/>
        </p:blipFill>
        <p:spPr>
          <a:xfrm>
            <a:off x="4269854" y="-1"/>
            <a:ext cx="7922146" cy="6858001"/>
          </a:xfrm>
          <a:custGeom>
            <a:avLst/>
            <a:gdLst>
              <a:gd name="connsiteX0" fmla="*/ 379987 w 7922146"/>
              <a:gd name="connsiteY0" fmla="*/ 0 h 6858001"/>
              <a:gd name="connsiteX1" fmla="*/ 5304971 w 7922146"/>
              <a:gd name="connsiteY1" fmla="*/ 0 h 6858001"/>
              <a:gd name="connsiteX2" fmla="*/ 7065281 w 7922146"/>
              <a:gd name="connsiteY2" fmla="*/ 0 h 6858001"/>
              <a:gd name="connsiteX3" fmla="*/ 7397540 w 7922146"/>
              <a:gd name="connsiteY3" fmla="*/ 0 h 6858001"/>
              <a:gd name="connsiteX4" fmla="*/ 7397540 w 7922146"/>
              <a:gd name="connsiteY4" fmla="*/ 1 h 6858001"/>
              <a:gd name="connsiteX5" fmla="*/ 7922146 w 7922146"/>
              <a:gd name="connsiteY5" fmla="*/ 1 h 6858001"/>
              <a:gd name="connsiteX6" fmla="*/ 7922146 w 7922146"/>
              <a:gd name="connsiteY6" fmla="*/ 6858001 h 6858001"/>
              <a:gd name="connsiteX7" fmla="*/ 7065281 w 7922146"/>
              <a:gd name="connsiteY7" fmla="*/ 6858001 h 6858001"/>
              <a:gd name="connsiteX8" fmla="*/ 7065281 w 7922146"/>
              <a:gd name="connsiteY8" fmla="*/ 6858000 h 6858001"/>
              <a:gd name="connsiteX9" fmla="*/ 5932989 w 7922146"/>
              <a:gd name="connsiteY9" fmla="*/ 6858000 h 6858001"/>
              <a:gd name="connsiteX10" fmla="*/ 5932989 w 7922146"/>
              <a:gd name="connsiteY10" fmla="*/ 6858001 h 6858001"/>
              <a:gd name="connsiteX11" fmla="*/ 27809 w 7922146"/>
              <a:gd name="connsiteY11" fmla="*/ 6858001 h 6858001"/>
              <a:gd name="connsiteX12" fmla="*/ 1803228 w 7922146"/>
              <a:gd name="connsiteY12" fmla="*/ 4521201 h 6858001"/>
              <a:gd name="connsiteX13" fmla="*/ 0 w 7922146"/>
              <a:gd name="connsiteY13" fmla="*/ 0 h 6858001"/>
              <a:gd name="connsiteX14" fmla="*/ 379987 w 7922146"/>
              <a:gd name="connsiteY14" fmla="*/ 0 h 6858001"/>
              <a:gd name="connsiteX15" fmla="*/ 0 w 7922146"/>
              <a:gd name="connsiteY15" fmla="*/ 407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00C43DED-8A5F-444E-B7EA-981D922E7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867" y="1678666"/>
            <a:ext cx="4088190" cy="236909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800" dirty="0"/>
              <a:t>Demo</a:t>
            </a:r>
            <a:br>
              <a:rPr lang="en-US" sz="4800" dirty="0"/>
            </a:br>
            <a:r>
              <a:rPr lang="en-US" sz="4800" dirty="0"/>
              <a:t>Autopilot</a:t>
            </a:r>
          </a:p>
        </p:txBody>
      </p:sp>
      <p:cxnSp>
        <p:nvCxnSpPr>
          <p:cNvPr id="177" name="Straight Connector 176">
            <a:extLst>
              <a:ext uri="{FF2B5EF4-FFF2-40B4-BE49-F238E27FC236}">
                <a16:creationId xmlns:a16="http://schemas.microsoft.com/office/drawing/2014/main" id="{A57C1A16-B8AB-4D99-A195-A38F556A6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>
            <a:extLst>
              <a:ext uri="{FF2B5EF4-FFF2-40B4-BE49-F238E27FC236}">
                <a16:creationId xmlns:a16="http://schemas.microsoft.com/office/drawing/2014/main" id="{F8A9B20B-D1DD-4573-B5EC-558029519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1" name="Rectangle 23">
            <a:extLst>
              <a:ext uri="{FF2B5EF4-FFF2-40B4-BE49-F238E27FC236}">
                <a16:creationId xmlns:a16="http://schemas.microsoft.com/office/drawing/2014/main" id="{66D61E08-70C3-48D8-BEA0-787111DC3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3" name="Rectangle 25">
            <a:extLst>
              <a:ext uri="{FF2B5EF4-FFF2-40B4-BE49-F238E27FC236}">
                <a16:creationId xmlns:a16="http://schemas.microsoft.com/office/drawing/2014/main" id="{FC55298F-0AE5-478E-AD2B-03C2614C5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5" name="Isosceles Triangle 24">
            <a:extLst>
              <a:ext uri="{FF2B5EF4-FFF2-40B4-BE49-F238E27FC236}">
                <a16:creationId xmlns:a16="http://schemas.microsoft.com/office/drawing/2014/main" id="{C180E4EA-0B63-4779-A895-7E90E7108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7" name="Rectangle 27">
            <a:extLst>
              <a:ext uri="{FF2B5EF4-FFF2-40B4-BE49-F238E27FC236}">
                <a16:creationId xmlns:a16="http://schemas.microsoft.com/office/drawing/2014/main" id="{CEE01D9D-3DE8-4EED-B0D3-8F3C79CC7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9" name="Rectangle 28">
            <a:extLst>
              <a:ext uri="{FF2B5EF4-FFF2-40B4-BE49-F238E27FC236}">
                <a16:creationId xmlns:a16="http://schemas.microsoft.com/office/drawing/2014/main" id="{89AF5CE9-607F-43F4-8983-DCD6DA40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1" name="Rectangle 29">
            <a:extLst>
              <a:ext uri="{FF2B5EF4-FFF2-40B4-BE49-F238E27FC236}">
                <a16:creationId xmlns:a16="http://schemas.microsoft.com/office/drawing/2014/main" id="{6EEA2DBD-9E1E-4521-8C01-F32AD18A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3" name="Isosceles Triangle 29">
            <a:extLst>
              <a:ext uri="{FF2B5EF4-FFF2-40B4-BE49-F238E27FC236}">
                <a16:creationId xmlns:a16="http://schemas.microsoft.com/office/drawing/2014/main" id="{15BBD2C1-BA9B-46A9-A27A-33498B169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993615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F13DC-A9D0-4A1C-944F-12968429D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Itemized Agenda</a:t>
            </a:r>
          </a:p>
        </p:txBody>
      </p:sp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CA4B5934-A370-49AB-91F8-6E2B80A6CA35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952500" y="1435100"/>
          <a:ext cx="74295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Arrow: Right 2">
            <a:extLst>
              <a:ext uri="{FF2B5EF4-FFF2-40B4-BE49-F238E27FC236}">
                <a16:creationId xmlns:a16="http://schemas.microsoft.com/office/drawing/2014/main" id="{D638FB73-917A-490A-B38F-C7727094DDA7}"/>
              </a:ext>
            </a:extLst>
          </p:cNvPr>
          <p:cNvSpPr/>
          <p:nvPr/>
        </p:nvSpPr>
        <p:spPr>
          <a:xfrm>
            <a:off x="357717" y="5252452"/>
            <a:ext cx="457200" cy="4959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826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0" name="Rectangle 79">
            <a:extLst>
              <a:ext uri="{FF2B5EF4-FFF2-40B4-BE49-F238E27FC236}">
                <a16:creationId xmlns:a16="http://schemas.microsoft.com/office/drawing/2014/main" id="{2783C067-F8BF-4755-B516-8A0CD74CF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664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Isosceles Triangle 81">
            <a:extLst>
              <a:ext uri="{FF2B5EF4-FFF2-40B4-BE49-F238E27FC236}">
                <a16:creationId xmlns:a16="http://schemas.microsoft.com/office/drawing/2014/main" id="{2ED796EC-E7FF-46DB-B912-FB08BF12A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4" name="Isosceles Triangle 83">
            <a:extLst>
              <a:ext uri="{FF2B5EF4-FFF2-40B4-BE49-F238E27FC236}">
                <a16:creationId xmlns:a16="http://schemas.microsoft.com/office/drawing/2014/main" id="{549A2DAB-B431-487D-95AD-BB0FECB49E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38534" y="3818467"/>
            <a:ext cx="4450292" cy="3039533"/>
          </a:xfrm>
          <a:prstGeom prst="triangle">
            <a:avLst>
              <a:gd name="adj" fmla="val 100000"/>
            </a:avLst>
          </a:prstGeom>
          <a:solidFill>
            <a:schemeClr val="accent1">
              <a:alpha val="8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6" name="Rectangle 27">
            <a:extLst>
              <a:ext uri="{FF2B5EF4-FFF2-40B4-BE49-F238E27FC236}">
                <a16:creationId xmlns:a16="http://schemas.microsoft.com/office/drawing/2014/main" id="{0819F787-32B4-46A8-BC57-C6571BCEE2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5641" y="0"/>
            <a:ext cx="1766359" cy="6858000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C5ECDEE1-7093-418F-9CF5-24EEB115C1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134600" y="0"/>
            <a:ext cx="1727200" cy="6858000"/>
          </a:xfrm>
          <a:prstGeom prst="line">
            <a:avLst/>
          </a:prstGeom>
          <a:ln w="15875" cap="sq">
            <a:solidFill>
              <a:schemeClr val="accent2"/>
            </a:solidFill>
            <a:beve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045062AF-EB11-4651-BC4A-4DA21768D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622D39DE-6EE8-4926-8586-81B7E534D5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Doug Wilson</a:t>
            </a:r>
          </a:p>
          <a:p>
            <a:pPr>
              <a:lnSpc>
                <a:spcPct val="90000"/>
              </a:lnSpc>
            </a:pPr>
            <a:r>
              <a:rPr lang="en-US" dirty="0"/>
              <a:t>@</a:t>
            </a:r>
            <a:r>
              <a:rPr lang="en-US" dirty="0" err="1"/>
              <a:t>ManageDoug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Dougw@nowmicro.com</a:t>
            </a:r>
          </a:p>
          <a:p>
            <a:pPr>
              <a:lnSpc>
                <a:spcPct val="90000"/>
              </a:lnSpc>
            </a:pPr>
            <a:r>
              <a:rPr lang="en-US" dirty="0"/>
              <a:t>Solutions and Product Manager, Now Micro</a:t>
            </a:r>
          </a:p>
          <a:p>
            <a:pPr>
              <a:lnSpc>
                <a:spcPct val="90000"/>
              </a:lnSpc>
              <a:buFont typeface="Wingdings 3" charset="2"/>
              <a:buChar char=""/>
            </a:pP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85F695-67F2-4941-AB35-A7BD5E91F5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1397000"/>
            <a:ext cx="7766936" cy="2653836"/>
          </a:xfrm>
        </p:spPr>
        <p:txBody>
          <a:bodyPr vert="horz" lIns="91440" tIns="45720" rIns="91440" bIns="45720" rtlCol="0">
            <a:normAutofit fontScale="90000"/>
          </a:bodyPr>
          <a:lstStyle/>
          <a:p>
            <a:r>
              <a:rPr lang="en-US" dirty="0"/>
              <a:t>Going to Co-Management: Setting up ConfigMgr and Intune to Divide Work Loads</a:t>
            </a:r>
          </a:p>
        </p:txBody>
      </p:sp>
    </p:spTree>
    <p:extLst>
      <p:ext uri="{BB962C8B-B14F-4D97-AF65-F5344CB8AC3E}">
        <p14:creationId xmlns:p14="http://schemas.microsoft.com/office/powerpoint/2010/main" val="1053782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48679" y="153569"/>
            <a:ext cx="3027005" cy="1566377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Get Involved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6936" y="633677"/>
            <a:ext cx="5511296" cy="5545667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Join or Start your local user group</a:t>
            </a:r>
          </a:p>
          <a:p>
            <a:r>
              <a:rPr lang="en-US" dirty="0">
                <a:solidFill>
                  <a:schemeClr val="tx1"/>
                </a:solidFill>
              </a:rPr>
              <a:t>Participate in forums</a:t>
            </a:r>
          </a:p>
          <a:p>
            <a:pPr lvl="1"/>
            <a:r>
              <a:rPr lang="en-US" dirty="0" err="1">
                <a:solidFill>
                  <a:schemeClr val="tx1"/>
                </a:solidFill>
              </a:rPr>
              <a:t>Technet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 err="1">
                <a:solidFill>
                  <a:schemeClr val="tx1"/>
                </a:solidFill>
              </a:rPr>
              <a:t>MyItForum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Microsoft Tech Community</a:t>
            </a:r>
          </a:p>
          <a:p>
            <a:pPr lvl="1"/>
            <a:r>
              <a:rPr lang="en-US" dirty="0" err="1">
                <a:solidFill>
                  <a:schemeClr val="tx1"/>
                </a:solidFill>
              </a:rPr>
              <a:t>Etc</a:t>
            </a:r>
            <a:r>
              <a:rPr lang="en-US" dirty="0">
                <a:solidFill>
                  <a:schemeClr val="tx1"/>
                </a:solidFill>
              </a:rPr>
              <a:t>…</a:t>
            </a:r>
          </a:p>
          <a:p>
            <a:r>
              <a:rPr lang="en-US" dirty="0">
                <a:solidFill>
                  <a:schemeClr val="tx1"/>
                </a:solidFill>
              </a:rPr>
              <a:t>Get on Twitter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Not just for celebrities and presidents</a:t>
            </a:r>
          </a:p>
          <a:p>
            <a:r>
              <a:rPr lang="en-US" dirty="0">
                <a:solidFill>
                  <a:schemeClr val="tx1"/>
                </a:solidFill>
              </a:rPr>
              <a:t>Keep a Blog</a:t>
            </a:r>
          </a:p>
        </p:txBody>
      </p:sp>
      <p:pic>
        <p:nvPicPr>
          <p:cNvPr id="21" name="Picture 4" descr="Minnesota System Center User Group">
            <a:extLst>
              <a:ext uri="{FF2B5EF4-FFF2-40B4-BE49-F238E27FC236}">
                <a16:creationId xmlns:a16="http://schemas.microsoft.com/office/drawing/2014/main" id="{BAE8AEEC-5816-4448-A077-36E1DAD88A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914" y="460508"/>
            <a:ext cx="4086225" cy="9525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</p:pic>
      <p:pic>
        <p:nvPicPr>
          <p:cNvPr id="23" name="Picture 10" descr="http://o365mn.org/wp-content/uploads/2017/02/cropped-activeathletics-1-1.png">
            <a:extLst>
              <a:ext uri="{FF2B5EF4-FFF2-40B4-BE49-F238E27FC236}">
                <a16:creationId xmlns:a16="http://schemas.microsoft.com/office/drawing/2014/main" id="{D047D154-C1B6-4294-A3D4-AB2114E438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46" y="1597063"/>
            <a:ext cx="3925311" cy="879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FBB29E9-518F-4FCC-AF23-7D22AB5368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430" y="2615142"/>
            <a:ext cx="3704384" cy="79136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8C2B008-6927-4C8C-B2DA-A8116D52D5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4430" y="5020602"/>
            <a:ext cx="1831128" cy="1339850"/>
          </a:xfrm>
          <a:prstGeom prst="rect">
            <a:avLst/>
          </a:prstGeom>
        </p:spPr>
      </p:pic>
      <p:pic>
        <p:nvPicPr>
          <p:cNvPr id="28" name="Picture 14" descr="myITforum.com">
            <a:extLst>
              <a:ext uri="{FF2B5EF4-FFF2-40B4-BE49-F238E27FC236}">
                <a16:creationId xmlns:a16="http://schemas.microsoft.com/office/drawing/2014/main" id="{3310F995-F1CE-4768-B519-D69C66B5C9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355" y="5142644"/>
            <a:ext cx="1809750" cy="4191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D908209E-47F1-4B5C-B58B-045E7C5D12B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4430" y="4134472"/>
            <a:ext cx="4257675" cy="7620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126EDB2-5FCC-4C6C-93F3-00035AACD66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4430" y="3563911"/>
            <a:ext cx="4320478" cy="413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187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F13DC-A9D0-4A1C-944F-12968429D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Agenda</a:t>
            </a:r>
          </a:p>
        </p:txBody>
      </p:sp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CA4B5934-A370-49AB-91F8-6E2B80A6CA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7365569"/>
              </p:ext>
            </p:extLst>
          </p:nvPr>
        </p:nvGraphicFramePr>
        <p:xfrm>
          <a:off x="952500" y="1435100"/>
          <a:ext cx="74295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Arrow: Right 2">
            <a:extLst>
              <a:ext uri="{FF2B5EF4-FFF2-40B4-BE49-F238E27FC236}">
                <a16:creationId xmlns:a16="http://schemas.microsoft.com/office/drawing/2014/main" id="{D638FB73-917A-490A-B38F-C7727094DDA7}"/>
              </a:ext>
            </a:extLst>
          </p:cNvPr>
          <p:cNvSpPr/>
          <p:nvPr/>
        </p:nvSpPr>
        <p:spPr>
          <a:xfrm>
            <a:off x="357717" y="1461857"/>
            <a:ext cx="457200" cy="4959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457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D3149-FB2F-4526-A43F-E3547BE7A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look at modern management?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50B329-9E31-4FC5-9DC8-6112568C4B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Windows 10 is in a state of constant updates and upgrades</a:t>
            </a:r>
          </a:p>
          <a:p>
            <a:r>
              <a:rPr lang="en-US" dirty="0"/>
              <a:t>Wider variety of devices means a larger attack vector</a:t>
            </a:r>
          </a:p>
          <a:p>
            <a:r>
              <a:rPr lang="en-US" dirty="0"/>
              <a:t>We care about identity protection</a:t>
            </a:r>
          </a:p>
          <a:p>
            <a:r>
              <a:rPr lang="en-US" dirty="0"/>
              <a:t>We can empower users no matter what device they have to create a more rounded experience</a:t>
            </a:r>
          </a:p>
          <a:p>
            <a:r>
              <a:rPr lang="en-US" dirty="0"/>
              <a:t>Log Analytics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2516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6BF01A23-6398-4BD3-8FF2-F91C538374DA}"/>
              </a:ext>
            </a:extLst>
          </p:cNvPr>
          <p:cNvSpPr txBox="1">
            <a:spLocks/>
          </p:cNvSpPr>
          <p:nvPr/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Ready for Windows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96F5BB8-A341-4D1A-A5E2-ACB74D840D08}"/>
              </a:ext>
            </a:extLst>
          </p:cNvPr>
          <p:cNvSpPr/>
          <p:nvPr/>
        </p:nvSpPr>
        <p:spPr>
          <a:xfrm>
            <a:off x="7934761" y="1739459"/>
            <a:ext cx="3946542" cy="3847010"/>
          </a:xfrm>
          <a:prstGeom prst="rect">
            <a:avLst/>
          </a:prstGeom>
          <a:solidFill>
            <a:schemeClr val="bg1">
              <a:alpha val="30000"/>
            </a:schemeClr>
          </a:solidFill>
        </p:spPr>
        <p:txBody>
          <a:bodyPr wrap="square" lIns="179285" tIns="179285">
            <a:spAutoFit/>
          </a:bodyPr>
          <a:lstStyle/>
          <a:p>
            <a:pPr defTabSz="914367">
              <a:defRPr/>
            </a:pPr>
            <a:r>
              <a:rPr lang="en-US" sz="1961" dirty="0">
                <a:solidFill>
                  <a:srgbClr val="505050"/>
                </a:solidFill>
                <a:latin typeface="Segoe UI Light"/>
              </a:rPr>
              <a:t>Get links to Windows 10 ISV support statements</a:t>
            </a:r>
          </a:p>
          <a:p>
            <a:pPr defTabSz="914367">
              <a:defRPr/>
            </a:pPr>
            <a:endParaRPr lang="en-US" sz="1961" dirty="0">
              <a:solidFill>
                <a:srgbClr val="505050"/>
              </a:solidFill>
              <a:latin typeface="Segoe UI Light"/>
            </a:endParaRPr>
          </a:p>
          <a:p>
            <a:pPr defTabSz="914367">
              <a:defRPr/>
            </a:pPr>
            <a:r>
              <a:rPr lang="en-US" sz="1961" dirty="0">
                <a:solidFill>
                  <a:srgbClr val="505050"/>
                </a:solidFill>
                <a:latin typeface="Segoe UI Light"/>
              </a:rPr>
              <a:t>Get usage information for every app version, and use that to target testing </a:t>
            </a:r>
          </a:p>
          <a:p>
            <a:pPr defTabSz="914367">
              <a:defRPr/>
            </a:pPr>
            <a:endParaRPr lang="en-US" sz="1961" dirty="0">
              <a:solidFill>
                <a:srgbClr val="505050"/>
              </a:solidFill>
              <a:latin typeface="Segoe UI Light"/>
            </a:endParaRPr>
          </a:p>
          <a:p>
            <a:pPr defTabSz="914367">
              <a:defRPr/>
            </a:pPr>
            <a:r>
              <a:rPr lang="en-US" sz="1961" dirty="0">
                <a:solidFill>
                  <a:srgbClr val="505050"/>
                </a:solidFill>
                <a:latin typeface="Segoe UI Light"/>
                <a:hlinkClick r:id="rId3"/>
              </a:rPr>
              <a:t>http://www.readyforwindows.com</a:t>
            </a:r>
            <a:r>
              <a:rPr lang="en-US" sz="1961" dirty="0">
                <a:solidFill>
                  <a:srgbClr val="505050"/>
                </a:solidFill>
                <a:latin typeface="Segoe UI Light"/>
              </a:rPr>
              <a:t> </a:t>
            </a:r>
          </a:p>
          <a:p>
            <a:pPr defTabSz="914367">
              <a:defRPr/>
            </a:pPr>
            <a:endParaRPr lang="en-US" sz="1961" dirty="0">
              <a:solidFill>
                <a:srgbClr val="505050"/>
              </a:solidFill>
              <a:latin typeface="Segoe UI Light"/>
            </a:endParaRPr>
          </a:p>
          <a:p>
            <a:pPr defTabSz="914367">
              <a:defRPr/>
            </a:pPr>
            <a:r>
              <a:rPr lang="en-US" sz="1961" dirty="0">
                <a:solidFill>
                  <a:srgbClr val="505050"/>
                </a:solidFill>
                <a:latin typeface="Segoe UI Light"/>
              </a:rPr>
              <a:t>We are actively engaged with ISVs, to ensure full support for Windows as a service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3059DA18-B331-4DEA-8963-D1B8927C25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843" y="1619529"/>
            <a:ext cx="7480221" cy="4787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3742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4F76982-99E8-4424-A93E-07E4BAB7C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dirty="0"/>
              <a:t>Windows Analytics</a:t>
            </a:r>
            <a:br>
              <a:rPr lang="en-US" dirty="0"/>
            </a:br>
            <a:r>
              <a:rPr lang="en-US" sz="2745" dirty="0"/>
              <a:t>A suite of tools reduce deployment and support costs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D67EF2-970F-439C-AC0F-6B4780C9BA17}"/>
              </a:ext>
            </a:extLst>
          </p:cNvPr>
          <p:cNvSpPr txBox="1"/>
          <p:nvPr/>
        </p:nvSpPr>
        <p:spPr>
          <a:xfrm>
            <a:off x="593545" y="4966050"/>
            <a:ext cx="3492261" cy="1169639"/>
          </a:xfrm>
          <a:prstGeom prst="rect">
            <a:avLst/>
          </a:prstGeom>
          <a:noFill/>
        </p:spPr>
        <p:txBody>
          <a:bodyPr wrap="square" lIns="175710" tIns="140568" rIns="175710" bIns="140568" rtlCol="0">
            <a:spAutoFit/>
          </a:bodyPr>
          <a:lstStyle/>
          <a:p>
            <a:pPr defTabSz="914367">
              <a:lnSpc>
                <a:spcPct val="90000"/>
              </a:lnSpc>
              <a:spcAft>
                <a:spcPts val="575"/>
              </a:spcAft>
              <a:defRPr/>
            </a:pPr>
            <a:r>
              <a:rPr lang="en-US" sz="1567" b="1" dirty="0">
                <a:latin typeface="Segoe UI"/>
              </a:rPr>
              <a:t>Plan upgrades </a:t>
            </a:r>
            <a:r>
              <a:rPr lang="en-US" sz="1567" dirty="0">
                <a:latin typeface="Segoe UI"/>
              </a:rPr>
              <a:t>by identifying devices that are ready and identify and resolve top app/driver compat blockers.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9E29579-7139-45DF-91F5-F6E92D3E931A}"/>
              </a:ext>
            </a:extLst>
          </p:cNvPr>
          <p:cNvSpPr txBox="1"/>
          <p:nvPr/>
        </p:nvSpPr>
        <p:spPr>
          <a:xfrm>
            <a:off x="4503689" y="4943644"/>
            <a:ext cx="3313196" cy="1169639"/>
          </a:xfrm>
          <a:prstGeom prst="rect">
            <a:avLst/>
          </a:prstGeom>
          <a:noFill/>
        </p:spPr>
        <p:txBody>
          <a:bodyPr wrap="square" lIns="175710" tIns="140568" rIns="175710" bIns="140568" rtlCol="0">
            <a:spAutoFit/>
          </a:bodyPr>
          <a:lstStyle/>
          <a:p>
            <a:pPr defTabSz="914367">
              <a:lnSpc>
                <a:spcPct val="90000"/>
              </a:lnSpc>
              <a:spcAft>
                <a:spcPts val="575"/>
              </a:spcAft>
              <a:defRPr/>
            </a:pPr>
            <a:r>
              <a:rPr lang="en-US" sz="1567" b="1" dirty="0">
                <a:latin typeface="Segoe UI"/>
              </a:rPr>
              <a:t>Ensure update and antimalware compliance </a:t>
            </a:r>
            <a:r>
              <a:rPr lang="en-US" sz="1567" dirty="0">
                <a:latin typeface="Segoe UI"/>
              </a:rPr>
              <a:t>with timely reports for all your devices (even those on the road).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8A68FCF-7A2D-4B9D-9D10-FEA02A895143}"/>
              </a:ext>
            </a:extLst>
          </p:cNvPr>
          <p:cNvSpPr txBox="1"/>
          <p:nvPr/>
        </p:nvSpPr>
        <p:spPr>
          <a:xfrm>
            <a:off x="593544" y="2286538"/>
            <a:ext cx="3492261" cy="38017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896042">
              <a:lnSpc>
                <a:spcPct val="90000"/>
              </a:lnSpc>
              <a:spcAft>
                <a:spcPts val="588"/>
              </a:spcAft>
              <a:defRPr/>
            </a:pPr>
            <a:r>
              <a:rPr lang="en-US" sz="2745" kern="0" dirty="0">
                <a:latin typeface="Segoe UI Light"/>
                <a:ea typeface="Segoe UI" pitchFamily="34" charset="0"/>
                <a:cs typeface="Segoe UI" pitchFamily="34" charset="0"/>
              </a:rPr>
              <a:t>Upgrade Readiness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E93C91D-3DA7-4FB4-A22B-CCA682F57656}"/>
              </a:ext>
            </a:extLst>
          </p:cNvPr>
          <p:cNvSpPr txBox="1"/>
          <p:nvPr/>
        </p:nvSpPr>
        <p:spPr>
          <a:xfrm>
            <a:off x="4614177" y="2302968"/>
            <a:ext cx="3245732" cy="38016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896042">
              <a:lnSpc>
                <a:spcPct val="90000"/>
              </a:lnSpc>
              <a:spcAft>
                <a:spcPts val="588"/>
              </a:spcAft>
              <a:defRPr/>
            </a:pPr>
            <a:r>
              <a:rPr lang="en-US" sz="2745" kern="0" dirty="0">
                <a:latin typeface="Segoe UI Light"/>
                <a:ea typeface="Segoe UI" pitchFamily="34" charset="0"/>
                <a:cs typeface="Segoe UI" pitchFamily="34" charset="0"/>
              </a:rPr>
              <a:t>Update Compliance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A90336B-9500-4FFF-AB39-B149DCD8CEAA}"/>
              </a:ext>
            </a:extLst>
          </p:cNvPr>
          <p:cNvSpPr txBox="1"/>
          <p:nvPr/>
        </p:nvSpPr>
        <p:spPr>
          <a:xfrm>
            <a:off x="8435528" y="2269512"/>
            <a:ext cx="3149927" cy="38016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896042">
              <a:lnSpc>
                <a:spcPct val="90000"/>
              </a:lnSpc>
              <a:spcAft>
                <a:spcPts val="588"/>
              </a:spcAft>
              <a:defRPr/>
            </a:pPr>
            <a:r>
              <a:rPr lang="en-US" sz="2745" kern="0" dirty="0">
                <a:latin typeface="Segoe UI Light"/>
                <a:ea typeface="Segoe UI" pitchFamily="34" charset="0"/>
                <a:cs typeface="Segoe UI" pitchFamily="34" charset="0"/>
              </a:rPr>
              <a:t>Device Health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EFB0A23-7123-4737-960A-68A9143BB2C2}"/>
              </a:ext>
            </a:extLst>
          </p:cNvPr>
          <p:cNvSpPr txBox="1"/>
          <p:nvPr/>
        </p:nvSpPr>
        <p:spPr>
          <a:xfrm>
            <a:off x="8346980" y="4943644"/>
            <a:ext cx="3202709" cy="1169639"/>
          </a:xfrm>
          <a:prstGeom prst="rect">
            <a:avLst/>
          </a:prstGeom>
          <a:noFill/>
        </p:spPr>
        <p:txBody>
          <a:bodyPr wrap="square" lIns="175710" tIns="140568" rIns="175710" bIns="140568" rtlCol="0">
            <a:spAutoFit/>
          </a:bodyPr>
          <a:lstStyle/>
          <a:p>
            <a:pPr defTabSz="914367">
              <a:lnSpc>
                <a:spcPct val="90000"/>
              </a:lnSpc>
              <a:spcAft>
                <a:spcPts val="575"/>
              </a:spcAft>
              <a:defRPr/>
            </a:pPr>
            <a:r>
              <a:rPr lang="en-US" sz="1567" b="1" dirty="0">
                <a:latin typeface="Segoe UI"/>
              </a:rPr>
              <a:t>Reduce support costs </a:t>
            </a:r>
            <a:r>
              <a:rPr lang="en-US" sz="1567" dirty="0">
                <a:latin typeface="Segoe UI"/>
              </a:rPr>
              <a:t>by proactively identifying and remediating top end-user impacting issues.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568F4EB-FC51-4F6D-86CC-D8BC56310A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47" t="-1156" r="23617" b="11640"/>
          <a:stretch/>
        </p:blipFill>
        <p:spPr>
          <a:xfrm>
            <a:off x="8346980" y="3032781"/>
            <a:ext cx="2823854" cy="185791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95BC5CA-7E88-4B84-8FC5-4776C91CF3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885" t="392"/>
          <a:stretch/>
        </p:blipFill>
        <p:spPr>
          <a:xfrm>
            <a:off x="4449165" y="3032780"/>
            <a:ext cx="3336234" cy="18529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A57FAB4-4C1F-416D-AE56-853F175D42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543" y="3032780"/>
            <a:ext cx="3294043" cy="18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341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45">
            <a:extLst>
              <a:ext uri="{FF2B5EF4-FFF2-40B4-BE49-F238E27FC236}">
                <a16:creationId xmlns:a16="http://schemas.microsoft.com/office/drawing/2014/main" id="{90A61547-2555-4DE2-A37F-A53E549174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5C2447E0-8F0D-479C-94E4-82BC8EB68C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1F943397-DCDD-44CB-BBA9-9510B7698D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Rectangle 23">
              <a:extLst>
                <a:ext uri="{FF2B5EF4-FFF2-40B4-BE49-F238E27FC236}">
                  <a16:creationId xmlns:a16="http://schemas.microsoft.com/office/drawing/2014/main" id="{E2630ADC-31DB-4C48-AC4A-DAAE5A7B8E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0" name="Rectangle 25">
              <a:extLst>
                <a:ext uri="{FF2B5EF4-FFF2-40B4-BE49-F238E27FC236}">
                  <a16:creationId xmlns:a16="http://schemas.microsoft.com/office/drawing/2014/main" id="{2CA5C44E-F54E-47E0-8989-4D8686B33C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1" name="Isosceles Triangle 50">
              <a:extLst>
                <a:ext uri="{FF2B5EF4-FFF2-40B4-BE49-F238E27FC236}">
                  <a16:creationId xmlns:a16="http://schemas.microsoft.com/office/drawing/2014/main" id="{FF54E15E-830B-4375-A239-4C51954DEA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2" name="Rectangle 27">
              <a:extLst>
                <a:ext uri="{FF2B5EF4-FFF2-40B4-BE49-F238E27FC236}">
                  <a16:creationId xmlns:a16="http://schemas.microsoft.com/office/drawing/2014/main" id="{CB37E322-FF7E-4872-BD6B-50A48CBEA5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3" name="Rectangle 28">
              <a:extLst>
                <a:ext uri="{FF2B5EF4-FFF2-40B4-BE49-F238E27FC236}">
                  <a16:creationId xmlns:a16="http://schemas.microsoft.com/office/drawing/2014/main" id="{710D0C1E-D2F8-45B2-AE14-1AC8E976F7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4" name="Rectangle 29">
              <a:extLst>
                <a:ext uri="{FF2B5EF4-FFF2-40B4-BE49-F238E27FC236}">
                  <a16:creationId xmlns:a16="http://schemas.microsoft.com/office/drawing/2014/main" id="{3216331B-17D0-4167-ABD2-B2198058C2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5" name="Isosceles Triangle 54">
              <a:extLst>
                <a:ext uri="{FF2B5EF4-FFF2-40B4-BE49-F238E27FC236}">
                  <a16:creationId xmlns:a16="http://schemas.microsoft.com/office/drawing/2014/main" id="{A53A7A96-3806-4BB3-91DE-6EED48AC78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6" name="Isosceles Triangle 55">
              <a:extLst>
                <a:ext uri="{FF2B5EF4-FFF2-40B4-BE49-F238E27FC236}">
                  <a16:creationId xmlns:a16="http://schemas.microsoft.com/office/drawing/2014/main" id="{F8C2B86C-EE71-466E-8991-503F9C9C1B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019" y="4722176"/>
            <a:ext cx="8288035" cy="109505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4400" dirty="0"/>
              <a:t>Show off Windows Analytics+</a:t>
            </a:r>
            <a:br>
              <a:rPr lang="en-US" sz="4400" dirty="0"/>
            </a:br>
            <a:r>
              <a:rPr lang="en-US" sz="4400" dirty="0"/>
              <a:t>And Microsoft Store</a:t>
            </a:r>
          </a:p>
        </p:txBody>
      </p:sp>
      <p:pic>
        <p:nvPicPr>
          <p:cNvPr id="6" name="Graphic 5" descr="Arrow: Straight">
            <a:extLst>
              <a:ext uri="{FF2B5EF4-FFF2-40B4-BE49-F238E27FC236}">
                <a16:creationId xmlns:a16="http://schemas.microsoft.com/office/drawing/2014/main" id="{B8613BF4-8A23-4741-A485-E2945169CD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1341955" y="934221"/>
            <a:ext cx="3317736" cy="331773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34511DD-035C-4C00-A516-2B8B2F9B7DA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16840" y="934221"/>
            <a:ext cx="3484604" cy="3317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327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 xmlns:asvg="http://schemas.microsoft.com/office/drawing/2016/SVG/main" xmlns:a14="http://schemas.microsoft.com/office/drawing/2010/main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2" descr="The path to modern IT">
            <a:extLst>
              <a:ext uri="{FF2B5EF4-FFF2-40B4-BE49-F238E27FC236}">
                <a16:creationId xmlns:a16="http://schemas.microsoft.com/office/drawing/2014/main" id="{EB1252E1-1154-4DF1-B696-E97D078AB6C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87"/>
          <a:stretch/>
        </p:blipFill>
        <p:spPr bwMode="auto">
          <a:xfrm>
            <a:off x="1300480" y="0"/>
            <a:ext cx="9113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80325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F13DC-A9D0-4A1C-944F-12968429D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Itemized Agenda</a:t>
            </a:r>
          </a:p>
        </p:txBody>
      </p:sp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CA4B5934-A370-49AB-91F8-6E2B80A6CA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0408152"/>
              </p:ext>
            </p:extLst>
          </p:nvPr>
        </p:nvGraphicFramePr>
        <p:xfrm>
          <a:off x="952500" y="1435100"/>
          <a:ext cx="74295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Arrow: Right 2">
            <a:extLst>
              <a:ext uri="{FF2B5EF4-FFF2-40B4-BE49-F238E27FC236}">
                <a16:creationId xmlns:a16="http://schemas.microsoft.com/office/drawing/2014/main" id="{D638FB73-917A-490A-B38F-C7727094DDA7}"/>
              </a:ext>
            </a:extLst>
          </p:cNvPr>
          <p:cNvSpPr/>
          <p:nvPr/>
        </p:nvSpPr>
        <p:spPr>
          <a:xfrm>
            <a:off x="357717" y="2791897"/>
            <a:ext cx="457200" cy="4959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69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  <p:bldP spid="3" grpId="0" animBg="1"/>
    </p:bldLst>
  </p:timing>
</p:sld>
</file>

<file path=ppt/theme/theme1.xml><?xml version="1.0" encoding="utf-8"?>
<a:theme xmlns:a="http://schemas.openxmlformats.org/drawingml/2006/main" name="Facet">
  <a:themeElements>
    <a:clrScheme name="NowMicro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417630"/>
      </a:accent1>
      <a:accent2>
        <a:srgbClr val="7FBF1A"/>
      </a:accent2>
      <a:accent3>
        <a:srgbClr val="55555A"/>
      </a:accent3>
      <a:accent4>
        <a:srgbClr val="9A989A"/>
      </a:accent4>
      <a:accent5>
        <a:srgbClr val="00ABD5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891</TotalTime>
  <Words>710</Words>
  <Application>Microsoft Office PowerPoint</Application>
  <PresentationFormat>Widescreen</PresentationFormat>
  <Paragraphs>153</Paragraphs>
  <Slides>19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Segoe UI</vt:lpstr>
      <vt:lpstr>Segoe UI Black</vt:lpstr>
      <vt:lpstr>Segoe UI Light</vt:lpstr>
      <vt:lpstr>Trebuchet MS</vt:lpstr>
      <vt:lpstr>Wingdings 3</vt:lpstr>
      <vt:lpstr>Facet</vt:lpstr>
      <vt:lpstr>Going to Co-Management: Setting up ConfigMgr and Intune to Divide Work Loads</vt:lpstr>
      <vt:lpstr>Get Involved</vt:lpstr>
      <vt:lpstr>Agenda</vt:lpstr>
      <vt:lpstr>Why look at modern management?</vt:lpstr>
      <vt:lpstr>PowerPoint Presentation</vt:lpstr>
      <vt:lpstr>Windows Analytics A suite of tools reduce deployment and support costs</vt:lpstr>
      <vt:lpstr>Show off Windows Analytics+ And Microsoft Store</vt:lpstr>
      <vt:lpstr>PowerPoint Presentation</vt:lpstr>
      <vt:lpstr>Itemized Agenda</vt:lpstr>
      <vt:lpstr>Co-Management FYI</vt:lpstr>
      <vt:lpstr>Co-management supports the following workloads:</vt:lpstr>
      <vt:lpstr>Demo  Co-Management Setup</vt:lpstr>
      <vt:lpstr>Itemized Agenda</vt:lpstr>
      <vt:lpstr>What we manage with Intune</vt:lpstr>
      <vt:lpstr>Itemized Agenda</vt:lpstr>
      <vt:lpstr> WINDOWS AUTOPILOT</vt:lpstr>
      <vt:lpstr>Demo Autopilot</vt:lpstr>
      <vt:lpstr>Itemized Agenda</vt:lpstr>
      <vt:lpstr>Going to Co-Management: Setting up ConfigMgr and Intune to Divide Work Loads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Evolve to Modern Management</dc:title>
  <dc:creator>Douglas Wilson</dc:creator>
  <cp:lastModifiedBy>Doug Wilson</cp:lastModifiedBy>
  <cp:revision>1</cp:revision>
  <dcterms:created xsi:type="dcterms:W3CDTF">2019-01-31T03:42:35Z</dcterms:created>
  <dcterms:modified xsi:type="dcterms:W3CDTF">2019-03-05T04:13:32Z</dcterms:modified>
</cp:coreProperties>
</file>